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823" r:id="rId3"/>
    <p:sldId id="824" r:id="rId4"/>
    <p:sldId id="825" r:id="rId5"/>
    <p:sldId id="826" r:id="rId6"/>
    <p:sldId id="827" r:id="rId7"/>
    <p:sldId id="828" r:id="rId8"/>
    <p:sldId id="829" r:id="rId9"/>
    <p:sldId id="830" r:id="rId10"/>
    <p:sldId id="831" r:id="rId11"/>
    <p:sldId id="832" r:id="rId12"/>
    <p:sldId id="833" r:id="rId13"/>
    <p:sldId id="834" r:id="rId14"/>
    <p:sldId id="835" r:id="rId15"/>
    <p:sldId id="836" r:id="rId16"/>
    <p:sldId id="837" r:id="rId17"/>
    <p:sldId id="838" r:id="rId18"/>
    <p:sldId id="839" r:id="rId19"/>
    <p:sldId id="840" r:id="rId20"/>
    <p:sldId id="841" r:id="rId21"/>
    <p:sldId id="842" r:id="rId22"/>
    <p:sldId id="843" r:id="rId23"/>
    <p:sldId id="844" r:id="rId24"/>
    <p:sldId id="845" r:id="rId25"/>
    <p:sldId id="846" r:id="rId26"/>
    <p:sldId id="847" r:id="rId27"/>
    <p:sldId id="848" r:id="rId28"/>
    <p:sldId id="849" r:id="rId29"/>
    <p:sldId id="850" r:id="rId30"/>
    <p:sldId id="851" r:id="rId31"/>
    <p:sldId id="852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5E41EF-5984-4FB8-A3AC-40ED39BB238E}" v="3" dt="2023-12-09T02:32:49.7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38" d="100"/>
          <a:sy n="238" d="100"/>
        </p:scale>
        <p:origin x="6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맛있다 군만두" userId="88f4dfb63950bb32" providerId="LiveId" clId="{845E41EF-5984-4FB8-A3AC-40ED39BB238E}"/>
    <pc:docChg chg="addSld delSld modSld">
      <pc:chgData name="맛있다 군만두" userId="88f4dfb63950bb32" providerId="LiveId" clId="{845E41EF-5984-4FB8-A3AC-40ED39BB238E}" dt="2023-12-09T02:32:49.712" v="2"/>
      <pc:docMkLst>
        <pc:docMk/>
      </pc:docMkLst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1199325527" sldId="823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3633411204" sldId="824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2253585221" sldId="825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2562334573" sldId="826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3341799110" sldId="827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2073342204" sldId="828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266786504" sldId="829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3323611374" sldId="830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470902157" sldId="831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2595495518" sldId="832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574687805" sldId="833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1181436484" sldId="834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2840610726" sldId="835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1071008788" sldId="836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1304582645" sldId="837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3657859048" sldId="838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2381957101" sldId="839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2353264382" sldId="840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938049559" sldId="841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681447219" sldId="842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1648163407" sldId="843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1564305134" sldId="844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3714467851" sldId="845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1487375901" sldId="846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2895597257" sldId="847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4251906683" sldId="848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154298250" sldId="849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3475526955" sldId="850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2994158624" sldId="851"/>
        </pc:sldMkLst>
      </pc:sldChg>
      <pc:sldChg chg="add del setBg">
        <pc:chgData name="맛있다 군만두" userId="88f4dfb63950bb32" providerId="LiveId" clId="{845E41EF-5984-4FB8-A3AC-40ED39BB238E}" dt="2023-12-09T02:32:49.712" v="2"/>
        <pc:sldMkLst>
          <pc:docMk/>
          <pc:sldMk cId="3157093464" sldId="8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133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232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827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408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535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1500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5559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582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3253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8317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958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937175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03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사울에게 말하기를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마음이 다윗의 마음과 하나가 되어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요나단이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그를 자기 생명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사랑하니라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99325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이튿날 하나님께서 부리시는 악령이 사울에게 힘 있게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내리매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집 안에서 정신 없이 떠들어대므로 다윗이 평일과 같이 손으로 수금을 타는데 그 때에 사울의 손에 창이 있는지라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595495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스스로 이르기를 내가 다윗을 벽에 박으리라 하고 사울이 그 창을 던졌으나 다윗이 그의 앞에서 두 번 피하였더라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574687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사울을 떠나 다윗과 함께 계시므로 사울이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두려워한지라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81436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사울이 그를 자기 곁에서 떠나게 하고 그를 천부장으로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백성 앞에 출입하며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840610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그의 모든 일을 지혜롭게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그와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071008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사울은 다윗이 크게 지혜롭게 행함을 보고 그를 두려워하였으나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304582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이스라엘과 유다는 다윗을 사랑하였으니 그가 자기들 앞에 출입하기 때문이었더라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6578590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사울이 다윗에게 이르되 내 맏딸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메랍을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아내로 주리니 오직 너는 나를 위하여 용기를 내어 여호와의 싸움을 싸우라 하니 이는 그가 생각하기를 내 손을 그에게 대지 않고 블레셋 사람들의 손을 그에게 대게 하리라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381957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사울에게 이르되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중에 내 친속이나 내 아버지의 집이 무엇이기에 내가 왕의 사위가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353264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사울의 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메랍을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다윗에게 줄 시기에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므홀랏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아드리엘에게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아내로 주었더라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938049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사울은 다윗을 머무르게 하고 그의 아버지의 집으로 다시 돌아가기를 허락하지 아니하였고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6334112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사울의 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미갈이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사랑하매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어떤 사람이 사울에게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알린지라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사울이 그 일을 좋게 여겨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6814472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스스로 이르되 내가 딸을 그에게 주어서 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올무가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되게 하고 블레셋 사람들의 손으로 그를 치게 하리라 하고 이에 사울이 다윗에게 이르되 네가 오늘 다시 내 사위가 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6481634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사울이 그의 신하들에게 명령하되 너희는 다윗에게 비밀히 말하여 이르기를 보라 왕이 너를 기뻐하시고 모든 신하도 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사랑하나니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왕의 사위가 되는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5643051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사울의 신하들이 이 말을 다윗의 귀에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다윗이 이르되 왕의 사위 되는 것을 너희는 작은 일로 보느냐 나는 가난하고 천한 사람이라 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7144678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사울의 신하들이 사울에게 말하여 이르되 다윗이 이러이러하게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말하더이다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4873759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사울이 이르되 너희는 다윗에게 이같이 말하기를 왕이 아무 것도 원하지 아니하고 다만 왕의 원수의 보복으로 블레셋 사람들의 포피 백 개를 원하신다 하라 하였으니 이는 사울의 생각에 다윗을 블레셋 사람들의 손에 죽게 하리라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8955972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사울의 신하들이 이 말을 다윗에게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아뢰매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다윗이 왕의 사위 되는 것을 좋게 여기므로 결혼할 날이 차기 전에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2519066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일어나서 그의 부하들과 함께 가서 블레셋 사람 이백 명을 죽이고 그들의 포피를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수대로 왕께 드려 왕의 사위가 되고자 하니 사울이 그의 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미갈을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다윗에게 아내로 주었더라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542982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다윗과 함께 계심을 사울이 보고 알았고 사울의 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미갈도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그를 사랑하므로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4755269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사울이 다윗을 더욱더욱 두려워하여 평생에 다윗의 대적이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994158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요나단은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다윗을 자기 생명 같이 사랑하여 더불어 언약을 맺었으며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2535852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블레셋 사람들의 방백들이 싸우러 나오면 그들이 나올 때마다 다윗이 사울의 모든 신하보다 더 지혜롭게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이에 그의 이름이 심히 귀하게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157093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요나단이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자기가 입었던 겉옷을 벗어 다윗에게 주었고 자기의 군복과 칼과 활과 띠도 그리하였더라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562334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다윗은 사울이 보내는 곳마다 가서 지혜롭게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사울이 그를 군대의 장으로 삼았더니 온 백성이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합당히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여겼고 사울의 신하들도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합당히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여겼더라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341799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돌아올 때 곧 다윗이 블레셋 사람을 죽이고 돌아올 때에 여인들이 이스라엘 모든 성읍에서 나와서 노래하며 춤추며 소고와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경쇠를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가지고 왕 사울을 환영하는데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073342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여인들이 뛰놀며 노래하여 이르되 사울이 죽인 자는 천천이요 다윗은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만만이로다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66786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사울이 그 말에 불쾌하여 심히 노하여 이르되 다윗에게는 만만을 돌리고 내게는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천천만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돌리니 그가 더 얻을 것이 나라 말고 무엇이냐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323611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 후로 사울이 다윗을 주목하였더라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70902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598</Words>
  <Application>Microsoft Office PowerPoint</Application>
  <PresentationFormat>와이드스크린</PresentationFormat>
  <Paragraphs>60</Paragraphs>
  <Slides>30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30</vt:i4>
      </vt:variant>
    </vt:vector>
  </HeadingPairs>
  <TitlesOfParts>
    <vt:vector size="3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10</cp:revision>
  <dcterms:modified xsi:type="dcterms:W3CDTF">2023-12-09T02:32:50Z</dcterms:modified>
</cp:coreProperties>
</file>