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2697" r:id="rId3"/>
    <p:sldId id="2698" r:id="rId4"/>
    <p:sldId id="2699" r:id="rId5"/>
    <p:sldId id="2700" r:id="rId6"/>
    <p:sldId id="2701" r:id="rId7"/>
    <p:sldId id="2702" r:id="rId8"/>
    <p:sldId id="2703" r:id="rId9"/>
    <p:sldId id="2704" r:id="rId10"/>
    <p:sldId id="2705" r:id="rId11"/>
    <p:sldId id="270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266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341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916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433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4834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82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5010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713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6100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8842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9517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246729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536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내가 주를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불렀사오니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속히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오시옵소서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주께 부르짖을 때에 내 음성에 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기울이소서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141</a:t>
            </a:r>
          </a:p>
        </p:txBody>
      </p:sp>
    </p:spTree>
    <p:extLst>
      <p:ext uri="{BB962C8B-B14F-4D97-AF65-F5344CB8AC3E}">
        <p14:creationId xmlns:p14="http://schemas.microsoft.com/office/powerpoint/2010/main" val="2983798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악인은 자기 그물에 걸리게 하시고 나만은 온전히 면하게 하소서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141</a:t>
            </a:r>
          </a:p>
        </p:txBody>
      </p:sp>
    </p:spTree>
    <p:extLst>
      <p:ext uri="{BB962C8B-B14F-4D97-AF65-F5344CB8AC3E}">
        <p14:creationId xmlns:p14="http://schemas.microsoft.com/office/powerpoint/2010/main" val="1129415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기도가 주의 앞에 분향함과 같이 되며 나의 손 드는 것이 저녁 제사 같이 되게 하소서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141</a:t>
            </a:r>
          </a:p>
        </p:txBody>
      </p:sp>
    </p:spTree>
    <p:extLst>
      <p:ext uri="{BB962C8B-B14F-4D97-AF65-F5344CB8AC3E}">
        <p14:creationId xmlns:p14="http://schemas.microsoft.com/office/powerpoint/2010/main" val="2639993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내 입에 파수꾼을 세우시고 내 입술의 문을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지키소서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141</a:t>
            </a:r>
          </a:p>
        </p:txBody>
      </p:sp>
    </p:spTree>
    <p:extLst>
      <p:ext uri="{BB962C8B-B14F-4D97-AF65-F5344CB8AC3E}">
        <p14:creationId xmlns:p14="http://schemas.microsoft.com/office/powerpoint/2010/main" val="3907184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마음이 악한 일에 기울어 죄악을 행하는 자들과 함께 악을 행하지 말게 하시며 그들의 진수성찬을 먹지 말게 하소서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141</a:t>
            </a:r>
          </a:p>
        </p:txBody>
      </p:sp>
    </p:spTree>
    <p:extLst>
      <p:ext uri="{BB962C8B-B14F-4D97-AF65-F5344CB8AC3E}">
        <p14:creationId xmlns:p14="http://schemas.microsoft.com/office/powerpoint/2010/main" val="368781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의인이 나를 칠지라도 은혜로 여기며 책망할지라도 머리의 기름 같이 여겨서 내 머리가 이를 거절하지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아니할지라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재난 중에도 내가 항상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기도하리로다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141</a:t>
            </a:r>
          </a:p>
        </p:txBody>
      </p:sp>
    </p:spTree>
    <p:extLst>
      <p:ext uri="{BB962C8B-B14F-4D97-AF65-F5344CB8AC3E}">
        <p14:creationId xmlns:p14="http://schemas.microsoft.com/office/powerpoint/2010/main" val="52983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재판관들이 바위 곁에 내려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던져졌도다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말이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달므로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들으리로다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141</a:t>
            </a:r>
          </a:p>
        </p:txBody>
      </p:sp>
    </p:spTree>
    <p:extLst>
      <p:ext uri="{BB962C8B-B14F-4D97-AF65-F5344CB8AC3E}">
        <p14:creationId xmlns:p14="http://schemas.microsoft.com/office/powerpoint/2010/main" val="3545098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밭 갈아 흙을 부스러뜨림 같이 우리의 해골이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입구에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흩어졌도다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141</a:t>
            </a:r>
          </a:p>
        </p:txBody>
      </p:sp>
    </p:spTree>
    <p:extLst>
      <p:ext uri="{BB962C8B-B14F-4D97-AF65-F5344CB8AC3E}">
        <p14:creationId xmlns:p14="http://schemas.microsoft.com/office/powerpoint/2010/main" val="2175444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여호와여 내 눈이 주께 향하며 내가 주께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피하오니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영혼을 빈궁한 대로 버려 두지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마옵소서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141</a:t>
            </a:r>
          </a:p>
        </p:txBody>
      </p:sp>
    </p:spTree>
    <p:extLst>
      <p:ext uri="{BB962C8B-B14F-4D97-AF65-F5344CB8AC3E}">
        <p14:creationId xmlns:p14="http://schemas.microsoft.com/office/powerpoint/2010/main" val="2986238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지키사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나를 잡으려고 놓은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올무와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악을 행하는 자들의 함정에서 벗어나게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하옵소서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141</a:t>
            </a:r>
          </a:p>
        </p:txBody>
      </p:sp>
    </p:spTree>
    <p:extLst>
      <p:ext uri="{BB962C8B-B14F-4D97-AF65-F5344CB8AC3E}">
        <p14:creationId xmlns:p14="http://schemas.microsoft.com/office/powerpoint/2010/main" val="1536851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169</Words>
  <Application>Microsoft Office PowerPoint</Application>
  <PresentationFormat>와이드스크린</PresentationFormat>
  <Paragraphs>20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2024-10-02T10:58:12Z</dcterms:modified>
</cp:coreProperties>
</file>