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50" d="100"/>
          <a:sy n="50" d="100"/>
        </p:scale>
        <p:origin x="1548" y="14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DC736-87BC-4494-8E6E-31B31D76B8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id="{1FE7982E-0AEF-483A-A2CF-C6B2FD1BA7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id="{48A03EC6-BE1D-4D18-8CF0-C650A76F071C}"/>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314B5F89-197E-4AD2-99C1-5415931FF3BE}"/>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460B3DB4-5C19-4ED1-B82F-1A577C912927}"/>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31244253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4E8F9-F5A6-4880-867C-3906FEC81D5D}"/>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029A9D8A-37F1-446A-8988-EC3B9E45C6E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83E11CF5-1E99-414E-8ABA-D844DBF481CC}"/>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ED33FF77-CABD-4C5A-913C-275DD4E4C83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17800571-9AA5-4F6B-AE41-2F1A9D2F5757}"/>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4561481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32CE1F-68B5-4BD4-B914-C4A2EC3C6CE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EE1253D9-77D2-4F8B-89A5-63DEED3CB5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8A1330E7-ED56-4925-B727-23DC4C1EBD6A}"/>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79760318-9870-4BC2-8C75-C076C92706F4}"/>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8FA92D33-D6FA-4456-8BC0-942D7188AC55}"/>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10352315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81DC1-F82D-47B8-BE4A-FDEC152B41C6}"/>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9CF4085C-2541-45FD-85E9-60E948C54A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E6FED9A5-5B06-460A-A6F2-3EA357D74E9C}"/>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E3146DA9-7741-4F85-A3AC-6240B1909238}"/>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696F5280-6784-4314-BAD6-9EF6D3C75311}"/>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4628701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49417-29FA-4AD7-AEAA-C2495CEF81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id="{68306C03-3FCB-4CF1-B441-C7DC882FB7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32B4C5-ECAF-47B9-BD7D-9A849C92AC19}"/>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3D2339F3-8B44-4606-92F0-4BFC052AF70A}"/>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F30EC80A-1EE3-4276-AEA1-3E057C937DF3}"/>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9060209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9C336-F5D0-4267-8205-AA48CFD4E673}"/>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915C83F2-7381-4583-90B1-B67E6AEF3D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id="{7855E7D9-93DD-4DF6-BB8B-FA736D98584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id="{09ABEB43-F65A-464D-88FB-FCAD7BC11706}"/>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6" name="Footer Placeholder 5">
            <a:extLst>
              <a:ext uri="{FF2B5EF4-FFF2-40B4-BE49-F238E27FC236}">
                <a16:creationId xmlns:a16="http://schemas.microsoft.com/office/drawing/2014/main" id="{8AB19A2B-5939-4E88-B550-EB800C32AB3B}"/>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69AA0A0B-3874-49FC-A675-6FA95B31B466}"/>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113173042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F4FBA-DC74-4D0A-A880-0780549189A4}"/>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id="{B871F2A6-EF77-43E6-A68F-A4CF5E8A64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217744-916E-4B7D-9C19-B272B96121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id="{68512E6F-331D-48AD-9AED-9A4F863806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3489E0-F83B-4D97-BC9E-0495D451B7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id="{E4BC426E-CE8B-48C3-83AE-A0D0C48D42AD}"/>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8" name="Footer Placeholder 7">
            <a:extLst>
              <a:ext uri="{FF2B5EF4-FFF2-40B4-BE49-F238E27FC236}">
                <a16:creationId xmlns:a16="http://schemas.microsoft.com/office/drawing/2014/main" id="{F083B65C-A781-4C6D-B55C-6F01C401143C}"/>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5CFB3345-430B-41AE-BBA6-C87A9025AA7B}"/>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1612777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26F91-769E-40BC-A6FA-1F715935DE84}"/>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id="{375F19A8-4CC4-42A7-96A0-7190E511FF50}"/>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4" name="Footer Placeholder 3">
            <a:extLst>
              <a:ext uri="{FF2B5EF4-FFF2-40B4-BE49-F238E27FC236}">
                <a16:creationId xmlns:a16="http://schemas.microsoft.com/office/drawing/2014/main" id="{096F9584-8B96-4DA5-9EA5-3E3790D02B93}"/>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B3E385F4-DF8B-43EC-A876-848CB369637C}"/>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370012386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1D56EF-18BD-4412-9BB6-4090F402F260}"/>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3" name="Footer Placeholder 2">
            <a:extLst>
              <a:ext uri="{FF2B5EF4-FFF2-40B4-BE49-F238E27FC236}">
                <a16:creationId xmlns:a16="http://schemas.microsoft.com/office/drawing/2014/main" id="{B95535FD-2915-4490-BC74-F1828C500560}"/>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0B75286D-CF2A-4002-9E4E-31E20DE25EB6}"/>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42657290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C6D47-6F5B-4B91-B4D3-9A77101D11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id="{34360626-042A-4435-B905-E62105C642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id="{C6E1C608-EBC7-4FEB-947D-260861B21E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858809-5719-4BFB-96CC-C992CE07E103}"/>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6" name="Footer Placeholder 5">
            <a:extLst>
              <a:ext uri="{FF2B5EF4-FFF2-40B4-BE49-F238E27FC236}">
                <a16:creationId xmlns:a16="http://schemas.microsoft.com/office/drawing/2014/main" id="{5D3E6B12-4294-4783-A539-417A259F7ED3}"/>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F3E359A5-B3ED-461A-8206-B3F60E66B255}"/>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13720649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B2230-F9AA-4C02-8C78-BA1B7181EE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id="{E2108F0A-3E13-4EE5-913C-8F39DF1910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id="{758A3199-8FCB-45BF-AD45-6736F71BF4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0087BC-C103-4338-BE6E-BCE90FE4599B}"/>
              </a:ext>
            </a:extLst>
          </p:cNvPr>
          <p:cNvSpPr>
            <a:spLocks noGrp="1"/>
          </p:cNvSpPr>
          <p:nvPr>
            <p:ph type="dt" sz="half" idx="10"/>
          </p:nvPr>
        </p:nvSpPr>
        <p:spPr/>
        <p:txBody>
          <a:bodyPr/>
          <a:lstStyle/>
          <a:p>
            <a:fld id="{A5A058D7-34B6-4F5F-904E-8C31203D085B}" type="datetimeFigureOut">
              <a:rPr lang="en-ID" smtClean="0"/>
              <a:t>23/07/2020</a:t>
            </a:fld>
            <a:endParaRPr lang="en-ID"/>
          </a:p>
        </p:txBody>
      </p:sp>
      <p:sp>
        <p:nvSpPr>
          <p:cNvPr id="6" name="Footer Placeholder 5">
            <a:extLst>
              <a:ext uri="{FF2B5EF4-FFF2-40B4-BE49-F238E27FC236}">
                <a16:creationId xmlns:a16="http://schemas.microsoft.com/office/drawing/2014/main" id="{B08F41DE-1CE1-4BD4-A28B-CC7D51478D1E}"/>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005FDB65-2146-4E76-A51A-46F38EDAC80B}"/>
              </a:ext>
            </a:extLst>
          </p:cNvPr>
          <p:cNvSpPr>
            <a:spLocks noGrp="1"/>
          </p:cNvSpPr>
          <p:nvPr>
            <p:ph type="sldNum" sz="quarter" idx="12"/>
          </p:nvPr>
        </p:nvSpPr>
        <p:spPr/>
        <p:txBody>
          <a:bodyPr/>
          <a:lstStyle/>
          <a:p>
            <a:fld id="{DF411C9C-DF47-4768-B029-5D162CFDAB3E}" type="slidenum">
              <a:rPr lang="en-ID" smtClean="0"/>
              <a:t>‹#›</a:t>
            </a:fld>
            <a:endParaRPr lang="en-ID"/>
          </a:p>
        </p:txBody>
      </p:sp>
    </p:spTree>
    <p:extLst>
      <p:ext uri="{BB962C8B-B14F-4D97-AF65-F5344CB8AC3E}">
        <p14:creationId xmlns:p14="http://schemas.microsoft.com/office/powerpoint/2010/main" val="18848972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265CAA-B3CE-4CB2-986C-18F7F6DF4D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12F78746-96F0-4C56-B6FD-57E3808648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9D9B746-D864-4285-8C98-4BA4A17EB3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A058D7-34B6-4F5F-904E-8C31203D085B}" type="datetimeFigureOut">
              <a:rPr lang="en-ID" smtClean="0"/>
              <a:t>23/07/2020</a:t>
            </a:fld>
            <a:endParaRPr lang="en-ID"/>
          </a:p>
        </p:txBody>
      </p:sp>
      <p:sp>
        <p:nvSpPr>
          <p:cNvPr id="5" name="Footer Placeholder 4">
            <a:extLst>
              <a:ext uri="{FF2B5EF4-FFF2-40B4-BE49-F238E27FC236}">
                <a16:creationId xmlns:a16="http://schemas.microsoft.com/office/drawing/2014/main" id="{2CE58E5D-1700-417F-AB99-F44367F566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BD067CED-7CEF-4E12-822C-27842CF740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11C9C-DF47-4768-B029-5D162CFDAB3E}" type="slidenum">
              <a:rPr lang="en-ID" smtClean="0"/>
              <a:t>‹#›</a:t>
            </a:fld>
            <a:endParaRPr lang="en-ID"/>
          </a:p>
        </p:txBody>
      </p:sp>
    </p:spTree>
    <p:extLst>
      <p:ext uri="{BB962C8B-B14F-4D97-AF65-F5344CB8AC3E}">
        <p14:creationId xmlns:p14="http://schemas.microsoft.com/office/powerpoint/2010/main" val="32531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NULL" TargetMode="External"/><Relationship Id="rId7" Type="http://schemas.openxmlformats.org/officeDocument/2006/relationships/image" Target="../media/image2.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jpg"/><Relationship Id="rId5" Type="http://schemas.openxmlformats.org/officeDocument/2006/relationships/slideLayout" Target="../slideLayouts/slideLayout1.xml"/><Relationship Id="rId4" Type="http://schemas.microsoft.com/office/2007/relationships/media" Target="../media/media2.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8.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5.pn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8.pn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20971" y="-1814930"/>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4139340" y="-4423750"/>
            <a:ext cx="3913319" cy="157054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9199043" y="-1814931"/>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7" name="Rectangle 6">
            <a:extLst>
              <a:ext uri="{FF2B5EF4-FFF2-40B4-BE49-F238E27FC236}">
                <a16:creationId xmlns:a16="http://schemas.microsoft.com/office/drawing/2014/main" id="{C6880B10-4FB4-414C-B163-0D858A230CD3}"/>
              </a:ext>
            </a:extLst>
          </p:cNvPr>
          <p:cNvSpPr/>
          <p:nvPr/>
        </p:nvSpPr>
        <p:spPr>
          <a:xfrm rot="19654874">
            <a:off x="-831649" y="-3951919"/>
            <a:ext cx="3920679" cy="18761994"/>
          </a:xfrm>
          <a:prstGeom prst="rect">
            <a:avLst/>
          </a:prstGeom>
          <a:ln>
            <a:noFill/>
          </a:ln>
          <a:effectLst>
            <a:outerShdw blurRad="177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8" name="Rectangle 7">
            <a:extLst>
              <a:ext uri="{FF2B5EF4-FFF2-40B4-BE49-F238E27FC236}">
                <a16:creationId xmlns:a16="http://schemas.microsoft.com/office/drawing/2014/main" id="{31A638E1-43CE-4751-A5E8-A3964F6CB907}"/>
              </a:ext>
            </a:extLst>
          </p:cNvPr>
          <p:cNvSpPr/>
          <p:nvPr/>
        </p:nvSpPr>
        <p:spPr>
          <a:xfrm rot="19654874">
            <a:off x="11377371" y="-4244422"/>
            <a:ext cx="3920679" cy="10952998"/>
          </a:xfrm>
          <a:prstGeom prst="rect">
            <a:avLst/>
          </a:prstGeom>
          <a:ln>
            <a:noFill/>
          </a:ln>
          <a:effectLst>
            <a:outerShdw blurRad="330200" dist="38100" dir="2700000" sx="119000" sy="119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A84D03BC-054C-4D08-A520-D3B1D5F3FFBA}"/>
              </a:ext>
            </a:extLst>
          </p:cNvPr>
          <p:cNvSpPr/>
          <p:nvPr/>
        </p:nvSpPr>
        <p:spPr>
          <a:xfrm>
            <a:off x="-4820" y="17860"/>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Video FX">
            <a:hlinkClick r:id="" action="ppaction://media"/>
            <a:extLst>
              <a:ext uri="{FF2B5EF4-FFF2-40B4-BE49-F238E27FC236}">
                <a16:creationId xmlns:a16="http://schemas.microsoft.com/office/drawing/2014/main" id="{AB11F735-F803-48AE-A1A5-1242A41C9010}"/>
              </a:ext>
            </a:extLst>
          </p:cNvPr>
          <p:cNvPicPr>
            <a:picLocks noChangeAspect="1"/>
          </p:cNvPicPr>
          <p:nvPr>
            <a:videoFile r:link="rId1"/>
            <p:extLst>
              <p:ext uri="{DAA4B4D4-6D71-4841-9C94-3DE7FCFB9230}">
                <p14:media xmlns:p14="http://schemas.microsoft.com/office/powerpoint/2010/main" r:embed="rId2">
                  <p14:trim end="14811.6666"/>
                </p14:media>
              </p:ext>
            </p:extLst>
          </p:nvPr>
        </p:nvPicPr>
        <p:blipFill>
          <a:blip r:embed="rId7"/>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76FA6990-26D7-4215-8311-339E926E1CEE}"/>
              </a:ext>
            </a:extLst>
          </p:cNvPr>
          <p:cNvSpPr/>
          <p:nvPr/>
        </p:nvSpPr>
        <p:spPr>
          <a:xfrm>
            <a:off x="11395" y="-4835"/>
            <a:ext cx="12192000" cy="6858000"/>
          </a:xfrm>
          <a:prstGeom prst="rect">
            <a:avLst/>
          </a:prstGeom>
          <a:gradFill flip="none" rotWithShape="1">
            <a:gsLst>
              <a:gs pos="100000">
                <a:schemeClr val="tx1"/>
              </a:gs>
              <a:gs pos="80000">
                <a:schemeClr val="bg1">
                  <a:lumMod val="65000"/>
                  <a:alpha val="5000"/>
                </a:schemeClr>
              </a:gs>
              <a:gs pos="20000">
                <a:schemeClr val="bg1">
                  <a:lumMod val="65000"/>
                  <a:alpha val="5000"/>
                </a:schemeClr>
              </a:gs>
              <a:gs pos="0">
                <a:schemeClr val="tx1"/>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2676919" y="3122869"/>
            <a:ext cx="6528967"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PARALAX EFFECTS</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3696141" y="3902042"/>
            <a:ext cx="4490525" cy="400110"/>
          </a:xfrm>
          <a:prstGeom prst="rect">
            <a:avLst/>
          </a:prstGeom>
          <a:noFill/>
        </p:spPr>
        <p:txBody>
          <a:bodyPr wrap="none" rtlCol="0">
            <a:spAutoFit/>
          </a:bodyPr>
          <a:lstStyle/>
          <a:p>
            <a:r>
              <a:rPr lang="en-US" sz="2000" spc="6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POWERPOINT TEMPLATE</a:t>
            </a:r>
            <a:endParaRPr lang="en-ID" sz="2000" spc="6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14" name="Plus Sign 13">
            <a:extLst>
              <a:ext uri="{FF2B5EF4-FFF2-40B4-BE49-F238E27FC236}">
                <a16:creationId xmlns:a16="http://schemas.microsoft.com/office/drawing/2014/main" id="{1402629D-989F-4A81-9B17-B4AD9C3FFB37}"/>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Freeform: Shape 14">
            <a:extLst>
              <a:ext uri="{FF2B5EF4-FFF2-40B4-BE49-F238E27FC236}">
                <a16:creationId xmlns:a16="http://schemas.microsoft.com/office/drawing/2014/main" id="{7935DD54-57B1-4149-9EF6-63BB6FDAFE67}"/>
              </a:ext>
            </a:extLst>
          </p:cNvPr>
          <p:cNvSpPr/>
          <p:nvPr/>
        </p:nvSpPr>
        <p:spPr>
          <a:xfrm>
            <a:off x="-2333598" y="1201993"/>
            <a:ext cx="16025190" cy="7870974"/>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82629" y="-2395383"/>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Plus Sign 16">
            <a:extLst>
              <a:ext uri="{FF2B5EF4-FFF2-40B4-BE49-F238E27FC236}">
                <a16:creationId xmlns:a16="http://schemas.microsoft.com/office/drawing/2014/main" id="{5D6EEED3-5FD1-4C88-8307-AD11472EB188}"/>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Plus Sign 17">
            <a:extLst>
              <a:ext uri="{FF2B5EF4-FFF2-40B4-BE49-F238E27FC236}">
                <a16:creationId xmlns:a16="http://schemas.microsoft.com/office/drawing/2014/main" id="{078A04BD-A99E-470C-9FC1-A4BCAF40B852}"/>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Plus Sign 18">
            <a:extLst>
              <a:ext uri="{FF2B5EF4-FFF2-40B4-BE49-F238E27FC236}">
                <a16:creationId xmlns:a16="http://schemas.microsoft.com/office/drawing/2014/main" id="{E40C799D-7159-4213-9C9F-89D6A383C7C5}"/>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Plus Sign 19">
            <a:extLst>
              <a:ext uri="{FF2B5EF4-FFF2-40B4-BE49-F238E27FC236}">
                <a16:creationId xmlns:a16="http://schemas.microsoft.com/office/drawing/2014/main" id="{14F30E24-4BD0-4E31-ACEB-5F21D0006B26}"/>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Plus Sign 20">
            <a:extLst>
              <a:ext uri="{FF2B5EF4-FFF2-40B4-BE49-F238E27FC236}">
                <a16:creationId xmlns:a16="http://schemas.microsoft.com/office/drawing/2014/main" id="{2471129B-AB1F-424E-8CED-35BFE0029863}"/>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TextBox 21">
            <a:extLst>
              <a:ext uri="{FF2B5EF4-FFF2-40B4-BE49-F238E27FC236}">
                <a16:creationId xmlns:a16="http://schemas.microsoft.com/office/drawing/2014/main" id="{DC830285-BE6F-4063-9004-C1CDEAB32881}"/>
              </a:ext>
            </a:extLst>
          </p:cNvPr>
          <p:cNvSpPr txBox="1"/>
          <p:nvPr/>
        </p:nvSpPr>
        <p:spPr>
          <a:xfrm>
            <a:off x="-12410170" y="-201028"/>
            <a:ext cx="30013053"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PARALAX</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pic>
        <p:nvPicPr>
          <p:cNvPr id="2" name="Music">
            <a:hlinkClick r:id="" action="ppaction://media"/>
            <a:extLst>
              <a:ext uri="{FF2B5EF4-FFF2-40B4-BE49-F238E27FC236}">
                <a16:creationId xmlns:a16="http://schemas.microsoft.com/office/drawing/2014/main" id="{CDAC0358-C3ED-42BC-B8CE-C320A728A329}"/>
              </a:ext>
            </a:extLst>
          </p:cNvPr>
          <p:cNvPicPr>
            <a:picLocks noChangeAspect="1"/>
          </p:cNvPicPr>
          <p:nvPr>
            <a:audioFile r:link="rId3"/>
            <p:extLst>
              <p:ext uri="{DAA4B4D4-6D71-4841-9C94-3DE7FCFB9230}">
                <p14:media xmlns:p14="http://schemas.microsoft.com/office/powerpoint/2010/main" r:embed="rId4">
                  <p14:trim st="200"/>
                </p14:media>
              </p:ext>
            </p:extLst>
          </p:nvPr>
        </p:nvPicPr>
        <p:blipFill>
          <a:blip r:embed="rId8"/>
          <a:stretch>
            <a:fillRect/>
          </a:stretch>
        </p:blipFill>
        <p:spPr>
          <a:xfrm>
            <a:off x="-570437" y="-1402694"/>
            <a:ext cx="609600" cy="609600"/>
          </a:xfrm>
          <a:prstGeom prst="rect">
            <a:avLst/>
          </a:prstGeom>
        </p:spPr>
      </p:pic>
    </p:spTree>
    <p:extLst>
      <p:ext uri="{BB962C8B-B14F-4D97-AF65-F5344CB8AC3E}">
        <p14:creationId xmlns:p14="http://schemas.microsoft.com/office/powerpoint/2010/main" val="1796086222"/>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childTnLst>
                                </p:cTn>
                              </p:par>
                              <p:par>
                                <p:cTn id="10" presetID="6" presetClass="emph" presetSubtype="0" accel="50000" decel="50000" fill="hold" grpId="1" nodeType="withEffect">
                                  <p:stCondLst>
                                    <p:cond delay="1100"/>
                                  </p:stCondLst>
                                  <p:childTnLst>
                                    <p:animScale>
                                      <p:cBhvr>
                                        <p:cTn id="11" dur="2000" fill="hold"/>
                                        <p:tgtEl>
                                          <p:spTgt spid="4"/>
                                        </p:tgtEl>
                                      </p:cBhvr>
                                      <p:by x="90000" y="90000"/>
                                    </p:animScale>
                                  </p:childTnLst>
                                </p:cTn>
                              </p:par>
                              <p:par>
                                <p:cTn id="12" presetID="10" presetClass="entr" presetSubtype="0" fill="hold" grpId="0" nodeType="withEffect">
                                  <p:stCondLst>
                                    <p:cond delay="3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par>
                                <p:cTn id="15" presetID="6" presetClass="emph" presetSubtype="0" accel="50000" decel="50000" fill="hold" grpId="1" nodeType="withEffect">
                                  <p:stCondLst>
                                    <p:cond delay="1500"/>
                                  </p:stCondLst>
                                  <p:childTnLst>
                                    <p:animScale>
                                      <p:cBhvr>
                                        <p:cTn id="16" dur="2000" fill="hold"/>
                                        <p:tgtEl>
                                          <p:spTgt spid="5"/>
                                        </p:tgtEl>
                                      </p:cBhvr>
                                      <p:by x="110000" y="110000"/>
                                    </p:animScale>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6" presetClass="emph" presetSubtype="0" accel="50000" decel="50000" fill="hold" grpId="1" nodeType="withEffect">
                                  <p:stCondLst>
                                    <p:cond delay="1100"/>
                                  </p:stCondLst>
                                  <p:childTnLst>
                                    <p:animScale>
                                      <p:cBhvr>
                                        <p:cTn id="21" dur="2000" fill="hold"/>
                                        <p:tgtEl>
                                          <p:spTgt spid="6"/>
                                        </p:tgtEl>
                                      </p:cBhvr>
                                      <p:by x="110000" y="110000"/>
                                    </p:animScale>
                                  </p:childTnLst>
                                </p:cTn>
                              </p:par>
                              <p:par>
                                <p:cTn id="22" presetID="10" presetClass="entr" presetSubtype="0"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par>
                                <p:cTn id="25" presetID="6" presetClass="emph" presetSubtype="0" accel="50000" decel="50000" fill="hold" grpId="1" nodeType="withEffect">
                                  <p:stCondLst>
                                    <p:cond delay="1600"/>
                                  </p:stCondLst>
                                  <p:childTnLst>
                                    <p:animScale>
                                      <p:cBhvr>
                                        <p:cTn id="26" dur="2000" fill="hold"/>
                                        <p:tgtEl>
                                          <p:spTgt spid="7"/>
                                        </p:tgtEl>
                                      </p:cBhvr>
                                      <p:by x="95000" y="95000"/>
                                    </p:animScale>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par>
                                <p:cTn id="30" presetID="6" presetClass="emph" presetSubtype="0" accel="50000" decel="50000" fill="hold" grpId="1" nodeType="withEffect">
                                  <p:stCondLst>
                                    <p:cond delay="1100"/>
                                  </p:stCondLst>
                                  <p:childTnLst>
                                    <p:animScale>
                                      <p:cBhvr>
                                        <p:cTn id="31" dur="2000" fill="hold"/>
                                        <p:tgtEl>
                                          <p:spTgt spid="8"/>
                                        </p:tgtEl>
                                      </p:cBhvr>
                                      <p:by x="90000" y="90000"/>
                                    </p:animScale>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42" presetClass="path" presetSubtype="0" accel="50000" decel="50000" fill="hold" grpId="1" nodeType="withEffect">
                                  <p:stCondLst>
                                    <p:cond delay="1250"/>
                                  </p:stCondLst>
                                  <p:childTnLst>
                                    <p:animMotion origin="layout" path="M -1.25E-6 -4.07407E-6 L -0.06055 0.05787 " pathEditMode="relative" rAng="0" ptsTypes="AA">
                                      <p:cBhvr>
                                        <p:cTn id="51" dur="2000" fill="hold"/>
                                        <p:tgtEl>
                                          <p:spTgt spid="19"/>
                                        </p:tgtEl>
                                        <p:attrNameLst>
                                          <p:attrName>ppt_x</p:attrName>
                                          <p:attrName>ppt_y</p:attrName>
                                        </p:attrNameLst>
                                      </p:cBhvr>
                                      <p:rCtr x="-3034" y="2894"/>
                                    </p:animMotion>
                                  </p:childTnLst>
                                </p:cTn>
                              </p:par>
                              <p:par>
                                <p:cTn id="52" presetID="42" presetClass="path" presetSubtype="0" accel="50000" decel="50000" fill="hold" grpId="1" nodeType="withEffect">
                                  <p:stCondLst>
                                    <p:cond delay="1700"/>
                                  </p:stCondLst>
                                  <p:childTnLst>
                                    <p:animMotion origin="layout" path="M 1.25E-6 -2.22222E-6 L 0.08008 -0.01504 " pathEditMode="relative" rAng="0" ptsTypes="AA">
                                      <p:cBhvr>
                                        <p:cTn id="53" dur="2000" fill="hold"/>
                                        <p:tgtEl>
                                          <p:spTgt spid="20"/>
                                        </p:tgtEl>
                                        <p:attrNameLst>
                                          <p:attrName>ppt_x</p:attrName>
                                          <p:attrName>ppt_y</p:attrName>
                                        </p:attrNameLst>
                                      </p:cBhvr>
                                      <p:rCtr x="3997" y="-764"/>
                                    </p:animMotion>
                                  </p:childTnLst>
                                </p:cTn>
                              </p:par>
                              <p:par>
                                <p:cTn id="54" presetID="42" presetClass="path" presetSubtype="0" accel="50000" decel="50000" fill="hold" grpId="1" nodeType="withEffect">
                                  <p:stCondLst>
                                    <p:cond delay="1250"/>
                                  </p:stCondLst>
                                  <p:childTnLst>
                                    <p:animMotion origin="layout" path="M 1.875E-6 1.85185E-6 L 0.06901 -0.05209 " pathEditMode="relative" rAng="0" ptsTypes="AA">
                                      <p:cBhvr>
                                        <p:cTn id="55" dur="2000" fill="hold"/>
                                        <p:tgtEl>
                                          <p:spTgt spid="14"/>
                                        </p:tgtEl>
                                        <p:attrNameLst>
                                          <p:attrName>ppt_x</p:attrName>
                                          <p:attrName>ppt_y</p:attrName>
                                        </p:attrNameLst>
                                      </p:cBhvr>
                                      <p:rCtr x="3451" y="-2616"/>
                                    </p:animMotion>
                                  </p:childTnLst>
                                </p:cTn>
                              </p:par>
                              <p:par>
                                <p:cTn id="56" presetID="42" presetClass="path" presetSubtype="0" accel="50000" decel="50000" fill="hold" grpId="1" nodeType="withEffect">
                                  <p:stCondLst>
                                    <p:cond delay="1600"/>
                                  </p:stCondLst>
                                  <p:childTnLst>
                                    <p:animMotion origin="layout" path="M 1.875E-6 7.40741E-7 L 0.03411 -0.08935 " pathEditMode="relative" rAng="0" ptsTypes="AA">
                                      <p:cBhvr>
                                        <p:cTn id="57" dur="2000" fill="hold"/>
                                        <p:tgtEl>
                                          <p:spTgt spid="17"/>
                                        </p:tgtEl>
                                        <p:attrNameLst>
                                          <p:attrName>ppt_x</p:attrName>
                                          <p:attrName>ppt_y</p:attrName>
                                        </p:attrNameLst>
                                      </p:cBhvr>
                                      <p:rCtr x="1706" y="-4468"/>
                                    </p:animMotion>
                                  </p:childTnLst>
                                </p:cTn>
                              </p:par>
                              <p:par>
                                <p:cTn id="58" presetID="42" presetClass="path" presetSubtype="0" accel="50000" decel="50000" fill="hold" grpId="1" nodeType="withEffect">
                                  <p:stCondLst>
                                    <p:cond delay="1400"/>
                                  </p:stCondLst>
                                  <p:childTnLst>
                                    <p:animMotion origin="layout" path="M -1.04167E-6 3.7037E-6 L -0.07318 -0.01204 " pathEditMode="relative" rAng="0" ptsTypes="AA">
                                      <p:cBhvr>
                                        <p:cTn id="59" dur="2000" fill="hold"/>
                                        <p:tgtEl>
                                          <p:spTgt spid="21"/>
                                        </p:tgtEl>
                                        <p:attrNameLst>
                                          <p:attrName>ppt_x</p:attrName>
                                          <p:attrName>ppt_y</p:attrName>
                                        </p:attrNameLst>
                                      </p:cBhvr>
                                      <p:rCtr x="-3659" y="-602"/>
                                    </p:animMotion>
                                  </p:childTnLst>
                                </p:cTn>
                              </p:par>
                              <p:par>
                                <p:cTn id="60" presetID="42" presetClass="path" presetSubtype="0" accel="50000" decel="50000" fill="hold" grpId="1" nodeType="withEffect">
                                  <p:stCondLst>
                                    <p:cond delay="1600"/>
                                  </p:stCondLst>
                                  <p:childTnLst>
                                    <p:animMotion origin="layout" path="M 4.16667E-7 -3.7037E-6 L -0.08008 -0.07476 " pathEditMode="relative" rAng="0" ptsTypes="AA">
                                      <p:cBhvr>
                                        <p:cTn id="61" dur="2000" fill="hold"/>
                                        <p:tgtEl>
                                          <p:spTgt spid="18"/>
                                        </p:tgtEl>
                                        <p:attrNameLst>
                                          <p:attrName>ppt_x</p:attrName>
                                          <p:attrName>ppt_y</p:attrName>
                                        </p:attrNameLst>
                                      </p:cBhvr>
                                      <p:rCtr x="-4010" y="-3750"/>
                                    </p:animMotion>
                                  </p:childTnLst>
                                </p:cTn>
                              </p:par>
                              <p:par>
                                <p:cTn id="62" presetID="6" presetClass="emph" presetSubtype="0" accel="36000" decel="35000" fill="hold" grpId="0" nodeType="withEffect">
                                  <p:stCondLst>
                                    <p:cond delay="0"/>
                                  </p:stCondLst>
                                  <p:childTnLst>
                                    <p:animScale>
                                      <p:cBhvr>
                                        <p:cTn id="63" dur="5250" fill="hold"/>
                                        <p:tgtEl>
                                          <p:spTgt spid="9"/>
                                        </p:tgtEl>
                                      </p:cBhvr>
                                      <p:by x="110000" y="110000"/>
                                    </p:animScale>
                                  </p:childTnLst>
                                </p:cTn>
                              </p:par>
                              <p:par>
                                <p:cTn id="64" presetID="10" presetClass="entr" presetSubtype="0" fill="hold" grpId="0" nodeType="withEffect">
                                  <p:stCondLst>
                                    <p:cond delay="25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750"/>
                                        <p:tgtEl>
                                          <p:spTgt spid="11"/>
                                        </p:tgtEl>
                                      </p:cBhvr>
                                    </p:animEffect>
                                  </p:childTnLst>
                                </p:cTn>
                              </p:par>
                              <p:par>
                                <p:cTn id="67" presetID="10" presetClass="entr" presetSubtype="0" fill="hold" grpId="0" nodeType="withEffect">
                                  <p:stCondLst>
                                    <p:cond delay="25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1750"/>
                                        <p:tgtEl>
                                          <p:spTgt spid="10"/>
                                        </p:tgtEl>
                                      </p:cBhvr>
                                    </p:animEffect>
                                  </p:childTnLst>
                                </p:cTn>
                              </p:par>
                              <p:par>
                                <p:cTn id="70" presetID="63" presetClass="path" presetSubtype="0" accel="40000" decel="60000" fill="hold" grpId="1" nodeType="withEffect">
                                  <p:stCondLst>
                                    <p:cond delay="2000"/>
                                  </p:stCondLst>
                                  <p:childTnLst>
                                    <p:animMotion origin="layout" path="M 4.16667E-7 1.85185E-6 L 0.22409 1.85185E-6 " pathEditMode="relative" rAng="0" ptsTypes="AA">
                                      <p:cBhvr>
                                        <p:cTn id="71" dur="1500" fill="hold"/>
                                        <p:tgtEl>
                                          <p:spTgt spid="11"/>
                                        </p:tgtEl>
                                        <p:attrNameLst>
                                          <p:attrName>ppt_x</p:attrName>
                                          <p:attrName>ppt_y</p:attrName>
                                        </p:attrNameLst>
                                      </p:cBhvr>
                                      <p:rCtr x="11198" y="0"/>
                                    </p:animMotion>
                                  </p:childTnLst>
                                </p:cTn>
                              </p:par>
                              <p:par>
                                <p:cTn id="72" presetID="63" presetClass="path" presetSubtype="0" accel="40000" decel="60000" fill="hold" grpId="1" nodeType="withEffect">
                                  <p:stCondLst>
                                    <p:cond delay="2000"/>
                                  </p:stCondLst>
                                  <p:childTnLst>
                                    <p:animMotion origin="layout" path="M 4.16667E-7 -2.22222E-6 L 0.13971 -2.22222E-6 " pathEditMode="relative" rAng="0" ptsTypes="AA">
                                      <p:cBhvr>
                                        <p:cTn id="73" dur="1750" fill="hold"/>
                                        <p:tgtEl>
                                          <p:spTgt spid="10"/>
                                        </p:tgtEl>
                                        <p:attrNameLst>
                                          <p:attrName>ppt_x</p:attrName>
                                          <p:attrName>ppt_y</p:attrName>
                                        </p:attrNameLst>
                                      </p:cBhvr>
                                      <p:rCtr x="6979" y="0"/>
                                    </p:animMotion>
                                  </p:childTnLst>
                                </p:cTn>
                              </p:par>
                              <p:par>
                                <p:cTn id="74" presetID="22" presetClass="entr" presetSubtype="4" fill="hold" grpId="0" nodeType="withEffect">
                                  <p:stCondLst>
                                    <p:cond delay="70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2250"/>
                                        <p:tgtEl>
                                          <p:spTgt spid="15"/>
                                        </p:tgtEl>
                                      </p:cBhvr>
                                    </p:animEffect>
                                  </p:childTnLst>
                                </p:cTn>
                              </p:par>
                              <p:par>
                                <p:cTn id="77" presetID="22" presetClass="exit" presetSubtype="4" fill="hold" grpId="1" nodeType="withEffect">
                                  <p:stCondLst>
                                    <p:cond delay="3000"/>
                                  </p:stCondLst>
                                  <p:childTnLst>
                                    <p:animEffect transition="out" filter="wipe(down)">
                                      <p:cBhvr>
                                        <p:cTn id="78" dur="2250"/>
                                        <p:tgtEl>
                                          <p:spTgt spid="15"/>
                                        </p:tgtEl>
                                      </p:cBhvr>
                                    </p:animEffect>
                                    <p:set>
                                      <p:cBhvr>
                                        <p:cTn id="79" dur="1" fill="hold">
                                          <p:stCondLst>
                                            <p:cond delay="2249"/>
                                          </p:stCondLst>
                                        </p:cTn>
                                        <p:tgtEl>
                                          <p:spTgt spid="15"/>
                                        </p:tgtEl>
                                        <p:attrNameLst>
                                          <p:attrName>style.visibility</p:attrName>
                                        </p:attrNameLst>
                                      </p:cBhvr>
                                      <p:to>
                                        <p:strVal val="hidden"/>
                                      </p:to>
                                    </p:set>
                                  </p:childTnLst>
                                </p:cTn>
                              </p:par>
                              <p:par>
                                <p:cTn id="80" presetID="22" presetClass="entr" presetSubtype="4"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down)">
                                      <p:cBhvr>
                                        <p:cTn id="82" dur="2250"/>
                                        <p:tgtEl>
                                          <p:spTgt spid="16"/>
                                        </p:tgtEl>
                                      </p:cBhvr>
                                    </p:animEffect>
                                  </p:childTnLst>
                                </p:cTn>
                              </p:par>
                              <p:par>
                                <p:cTn id="83" presetID="22" presetClass="exit" presetSubtype="4" fill="hold" grpId="1" nodeType="withEffect">
                                  <p:stCondLst>
                                    <p:cond delay="2250"/>
                                  </p:stCondLst>
                                  <p:childTnLst>
                                    <p:animEffect transition="out" filter="wipe(down)">
                                      <p:cBhvr>
                                        <p:cTn id="84" dur="2250"/>
                                        <p:tgtEl>
                                          <p:spTgt spid="16"/>
                                        </p:tgtEl>
                                      </p:cBhvr>
                                    </p:animEffect>
                                    <p:set>
                                      <p:cBhvr>
                                        <p:cTn id="85" dur="1" fill="hold">
                                          <p:stCondLst>
                                            <p:cond delay="2249"/>
                                          </p:stCondLst>
                                        </p:cTn>
                                        <p:tgtEl>
                                          <p:spTgt spid="16"/>
                                        </p:tgtEl>
                                        <p:attrNameLst>
                                          <p:attrName>style.visibility</p:attrName>
                                        </p:attrNameLst>
                                      </p:cBhvr>
                                      <p:to>
                                        <p:strVal val="hidden"/>
                                      </p:to>
                                    </p:set>
                                  </p:childTnLst>
                                </p:cTn>
                              </p:par>
                              <p:par>
                                <p:cTn id="86" presetID="10" presetClass="entr" presetSubtype="0" fill="hold" grpId="0" nodeType="withEffect">
                                  <p:stCondLst>
                                    <p:cond delay="110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750"/>
                                        <p:tgtEl>
                                          <p:spTgt spid="22"/>
                                        </p:tgtEl>
                                      </p:cBhvr>
                                    </p:animEffect>
                                  </p:childTnLst>
                                </p:cTn>
                              </p:par>
                              <p:par>
                                <p:cTn id="89" presetID="63" presetClass="path" presetSubtype="0" accel="25000" decel="57000" fill="hold" grpId="1" nodeType="withEffect">
                                  <p:stCondLst>
                                    <p:cond delay="1200"/>
                                  </p:stCondLst>
                                  <p:childTnLst>
                                    <p:animMotion origin="layout" path="M -0.60325 -0.02547 L 0.72669 -0.0338 " pathEditMode="relative" rAng="0" ptsTypes="AA">
                                      <p:cBhvr>
                                        <p:cTn id="90" dur="3200" fill="hold"/>
                                        <p:tgtEl>
                                          <p:spTgt spid="22"/>
                                        </p:tgtEl>
                                        <p:attrNameLst>
                                          <p:attrName>ppt_x</p:attrName>
                                          <p:attrName>ppt_y</p:attrName>
                                        </p:attrNameLst>
                                      </p:cBhvr>
                                      <p:rCtr x="66497" y="-417"/>
                                    </p:animMotion>
                                  </p:childTnLst>
                                </p:cTn>
                              </p:par>
                              <p:par>
                                <p:cTn id="91" presetID="10"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childTnLst>
                                </p:cTn>
                              </p:par>
                              <p:par>
                                <p:cTn id="94" presetID="10" presetClass="exit" presetSubtype="0" fill="hold" grpId="1" nodeType="withEffect">
                                  <p:stCondLst>
                                    <p:cond delay="1000"/>
                                  </p:stCondLst>
                                  <p:childTnLst>
                                    <p:animEffect transition="out" filter="fade">
                                      <p:cBhvr>
                                        <p:cTn id="95" dur="1000"/>
                                        <p:tgtEl>
                                          <p:spTgt spid="23"/>
                                        </p:tgtEl>
                                      </p:cBhvr>
                                    </p:animEffect>
                                    <p:set>
                                      <p:cBhvr>
                                        <p:cTn id="96" dur="1" fill="hold">
                                          <p:stCondLst>
                                            <p:cond delay="999"/>
                                          </p:stCondLst>
                                        </p:cTn>
                                        <p:tgtEl>
                                          <p:spTgt spid="23"/>
                                        </p:tgtEl>
                                        <p:attrNameLst>
                                          <p:attrName>style.visibility</p:attrName>
                                        </p:attrNameLst>
                                      </p:cBhvr>
                                      <p:to>
                                        <p:strVal val="hidden"/>
                                      </p:to>
                                    </p:set>
                                  </p:childTnLst>
                                </p:cTn>
                              </p:par>
                              <p:par>
                                <p:cTn id="97" presetID="10" presetClass="entr" presetSubtype="0" fill="hold" grpId="0" nodeType="withEffect">
                                  <p:stCondLst>
                                    <p:cond delay="200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childTnLst>
                                </p:cTn>
                              </p:par>
                              <p:par>
                                <p:cTn id="100" presetID="10" presetClass="exit" presetSubtype="0" fill="hold" grpId="1" nodeType="withEffect">
                                  <p:stCondLst>
                                    <p:cond delay="3000"/>
                                  </p:stCondLst>
                                  <p:childTnLst>
                                    <p:animEffect transition="out" filter="fade">
                                      <p:cBhvr>
                                        <p:cTn id="101" dur="1000"/>
                                        <p:tgtEl>
                                          <p:spTgt spid="24"/>
                                        </p:tgtEl>
                                      </p:cBhvr>
                                    </p:animEffect>
                                    <p:set>
                                      <p:cBhvr>
                                        <p:cTn id="102" dur="1" fill="hold">
                                          <p:stCondLst>
                                            <p:cond delay="999"/>
                                          </p:stCondLst>
                                        </p:cTn>
                                        <p:tgtEl>
                                          <p:spTgt spid="24"/>
                                        </p:tgtEl>
                                        <p:attrNameLst>
                                          <p:attrName>style.visibility</p:attrName>
                                        </p:attrNameLst>
                                      </p:cBhvr>
                                      <p:to>
                                        <p:strVal val="hidden"/>
                                      </p:to>
                                    </p:set>
                                  </p:childTnLst>
                                </p:cTn>
                              </p:par>
                              <p:par>
                                <p:cTn id="103" presetID="1" presetClass="mediacall" presetSubtype="0" fill="hold" nodeType="withEffect">
                                  <p:stCondLst>
                                    <p:cond delay="0"/>
                                  </p:stCondLst>
                                  <p:childTnLst>
                                    <p:cmd type="call" cmd="playFrom(0.0)">
                                      <p:cBhvr>
                                        <p:cTn id="104" dur="1" fill="hold"/>
                                        <p:tgtEl>
                                          <p:spTgt spid="3"/>
                                        </p:tgtEl>
                                      </p:cBhvr>
                                    </p:cmd>
                                  </p:childTnLst>
                                </p:cTn>
                              </p:par>
                              <p:par>
                                <p:cTn id="105" presetID="9" presetClass="emph" presetSubtype="0" nodeType="withEffect">
                                  <p:stCondLst>
                                    <p:cond delay="0"/>
                                  </p:stCondLst>
                                  <p:childTnLst>
                                    <p:set>
                                      <p:cBhvr>
                                        <p:cTn id="106" dur="indefinite"/>
                                        <p:tgtEl>
                                          <p:spTgt spid="3"/>
                                        </p:tgtEl>
                                        <p:attrNameLst>
                                          <p:attrName>style.opacity</p:attrName>
                                        </p:attrNameLst>
                                      </p:cBhvr>
                                      <p:to>
                                        <p:strVal val="0.3"/>
                                      </p:to>
                                    </p:set>
                                    <p:animEffect filter="image" prLst="opacity: 0.3">
                                      <p:cBhvr rctx="IE">
                                        <p:cTn id="10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8" fill="hold" display="0">
                  <p:stCondLst>
                    <p:cond delay="indefinite"/>
                  </p:stCondLst>
                  <p:endCondLst>
                    <p:cond evt="onStopAudio" delay="0">
                      <p:tgtEl>
                        <p:sldTgt/>
                      </p:tgtEl>
                    </p:cond>
                  </p:endCondLst>
                </p:cTn>
                <p:tgtEl>
                  <p:spTgt spid="2"/>
                </p:tgtEl>
              </p:cMediaNode>
            </p:audio>
            <p:video>
              <p:cMediaNode vol="80000">
                <p:cTn id="109" fill="hold" display="0">
                  <p:stCondLst>
                    <p:cond delay="indefinite"/>
                  </p:stCondLst>
                </p:cTn>
                <p:tgtEl>
                  <p:spTgt spid="3"/>
                </p:tgtEl>
              </p:cMediaNode>
            </p:video>
          </p:childTnLst>
        </p:cTn>
      </p:par>
    </p:tnLst>
    <p:bldLst>
      <p:bldP spid="9" grpId="0" animBg="1"/>
      <p:bldP spid="6" grpId="0" animBg="1"/>
      <p:bldP spid="6" grpId="1" animBg="1"/>
      <p:bldP spid="4" grpId="0" animBg="1"/>
      <p:bldP spid="4" grpId="1" animBg="1"/>
      <p:bldP spid="5" grpId="0" animBg="1"/>
      <p:bldP spid="5" grpId="1" animBg="1"/>
      <p:bldP spid="7" grpId="0" animBg="1"/>
      <p:bldP spid="7" grpId="1" animBg="1"/>
      <p:bldP spid="8" grpId="0" animBg="1"/>
      <p:bldP spid="8" grpId="1" animBg="1"/>
      <p:bldP spid="23" grpId="0" animBg="1"/>
      <p:bldP spid="23" grpId="1" animBg="1"/>
      <p:bldP spid="24" grpId="0" animBg="1"/>
      <p:bldP spid="24" grpId="1" animBg="1"/>
      <p:bldP spid="10" grpId="0"/>
      <p:bldP spid="10" grpId="1"/>
      <p:bldP spid="11" grpId="0"/>
      <p:bldP spid="11" grpId="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p:bldP spid="22"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0" b="-10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2553488" y="-2630859"/>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4738826" y="-1762258"/>
            <a:ext cx="704269"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2967098" y="-874094"/>
            <a:ext cx="6716304" cy="109529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63E861FD-F06E-4723-BBF4-A2D6EE678E00}"/>
              </a:ext>
            </a:extLst>
          </p:cNvPr>
          <p:cNvSpPr/>
          <p:nvPr/>
        </p:nvSpPr>
        <p:spPr>
          <a:xfrm>
            <a:off x="-4820" y="17860"/>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Video FX">
            <a:hlinkClick r:id="" action="ppaction://media"/>
            <a:extLst>
              <a:ext uri="{FF2B5EF4-FFF2-40B4-BE49-F238E27FC236}">
                <a16:creationId xmlns:a16="http://schemas.microsoft.com/office/drawing/2014/main" id="{E2360C65-A436-4374-9ECA-9EF26B9F9786}"/>
              </a:ext>
            </a:extLst>
          </p:cNvPr>
          <p:cNvPicPr>
            <a:picLocks noChangeAspect="1"/>
          </p:cNvPicPr>
          <p:nvPr>
            <a:videoFile r:link="rId1"/>
            <p:extLst>
              <p:ext uri="{DAA4B4D4-6D71-4841-9C94-3DE7FCFB9230}">
                <p14:media xmlns:p14="http://schemas.microsoft.com/office/powerpoint/2010/main" r:embed="rId2">
                  <p14:trim st="5250" end="9561.6666"/>
                </p14:media>
              </p:ext>
            </p:extLst>
          </p:nvPr>
        </p:nvPicPr>
        <p:blipFill>
          <a:blip r:embed="rId5"/>
          <a:stretch>
            <a:fillRect/>
          </a:stretch>
        </p:blipFill>
        <p:spPr>
          <a:xfrm>
            <a:off x="0" y="0"/>
            <a:ext cx="12192000" cy="6858000"/>
          </a:xfrm>
          <a:prstGeom prst="rect">
            <a:avLst/>
          </a:prstGeom>
        </p:spPr>
      </p:pic>
      <p:sp>
        <p:nvSpPr>
          <p:cNvPr id="32" name="Rectangle 31">
            <a:extLst>
              <a:ext uri="{FF2B5EF4-FFF2-40B4-BE49-F238E27FC236}">
                <a16:creationId xmlns:a16="http://schemas.microsoft.com/office/drawing/2014/main" id="{68225CD4-BE16-4ADF-9C8E-3D9C3184F4E7}"/>
              </a:ext>
            </a:extLst>
          </p:cNvPr>
          <p:cNvSpPr/>
          <p:nvPr/>
        </p:nvSpPr>
        <p:spPr>
          <a:xfrm>
            <a:off x="11395" y="-4835"/>
            <a:ext cx="12192000" cy="6858000"/>
          </a:xfrm>
          <a:prstGeom prst="rect">
            <a:avLst/>
          </a:prstGeom>
          <a:gradFill flip="none" rotWithShape="1">
            <a:gsLst>
              <a:gs pos="100000">
                <a:srgbClr val="C00000"/>
              </a:gs>
              <a:gs pos="80000">
                <a:schemeClr val="bg1">
                  <a:lumMod val="65000"/>
                  <a:alpha val="5000"/>
                </a:schemeClr>
              </a:gs>
              <a:gs pos="20000">
                <a:schemeClr val="bg1">
                  <a:lumMod val="65000"/>
                  <a:alpha val="5000"/>
                </a:schemeClr>
              </a:gs>
              <a:gs pos="0">
                <a:srgbClr val="C00000"/>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1811507" y="4014460"/>
            <a:ext cx="4520468"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VERY SIMPLE</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1863182" y="4889907"/>
            <a:ext cx="4520467" cy="1169551"/>
          </a:xfrm>
          <a:prstGeom prst="rect">
            <a:avLst/>
          </a:prstGeom>
          <a:noFill/>
        </p:spPr>
        <p:txBody>
          <a:bodyPr wrap="square" rtlCol="0">
            <a:spAutoFit/>
          </a:bodyPr>
          <a:lstStyle/>
          <a:p>
            <a:r>
              <a:rPr lang="en-US"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LOREM IPSUM SAIKI DADI WONG TERKENAL BUANGET, KABEH NGERTI LOREM IPSUM IKI DIGAWE NGGO TULISAN SING MODELE KYOK UMAK WOCO SAIKI. TULUNGUNO LAH IKI DIWOCO LANGSUNG DIEDIT OJOK DIJARNO AE LEK NDELOK TULISAN IKI.</a:t>
            </a:r>
            <a:endParaRPr lang="en-ID"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15" name="Freeform: Shape 14">
            <a:extLst>
              <a:ext uri="{FF2B5EF4-FFF2-40B4-BE49-F238E27FC236}">
                <a16:creationId xmlns:a16="http://schemas.microsoft.com/office/drawing/2014/main" id="{7935DD54-57B1-4149-9EF6-63BB6FDAFE67}"/>
              </a:ext>
            </a:extLst>
          </p:cNvPr>
          <p:cNvSpPr/>
          <p:nvPr/>
        </p:nvSpPr>
        <p:spPr>
          <a:xfrm rot="1422295">
            <a:off x="-2071193" y="3741055"/>
            <a:ext cx="16025190" cy="12274478"/>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959330" y="-2332691"/>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Plus Sign 22">
            <a:extLst>
              <a:ext uri="{FF2B5EF4-FFF2-40B4-BE49-F238E27FC236}">
                <a16:creationId xmlns:a16="http://schemas.microsoft.com/office/drawing/2014/main" id="{9503ECE9-FF2A-4FD4-819F-E0ACC196FFF5}"/>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lus Sign 23">
            <a:extLst>
              <a:ext uri="{FF2B5EF4-FFF2-40B4-BE49-F238E27FC236}">
                <a16:creationId xmlns:a16="http://schemas.microsoft.com/office/drawing/2014/main" id="{CFF88032-A3BE-4BC6-A009-9BB0A3675F6F}"/>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Plus Sign 24">
            <a:extLst>
              <a:ext uri="{FF2B5EF4-FFF2-40B4-BE49-F238E27FC236}">
                <a16:creationId xmlns:a16="http://schemas.microsoft.com/office/drawing/2014/main" id="{5AF77A50-3972-406E-B1B5-A571DD8C6179}"/>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Plus Sign 25">
            <a:extLst>
              <a:ext uri="{FF2B5EF4-FFF2-40B4-BE49-F238E27FC236}">
                <a16:creationId xmlns:a16="http://schemas.microsoft.com/office/drawing/2014/main" id="{794474E6-BB0D-4B1B-AC0D-E26AC100864A}"/>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Plus Sign 26">
            <a:extLst>
              <a:ext uri="{FF2B5EF4-FFF2-40B4-BE49-F238E27FC236}">
                <a16:creationId xmlns:a16="http://schemas.microsoft.com/office/drawing/2014/main" id="{19DB2B62-3CEF-474C-ACFC-F27E5EC8591A}"/>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lus Sign 27">
            <a:extLst>
              <a:ext uri="{FF2B5EF4-FFF2-40B4-BE49-F238E27FC236}">
                <a16:creationId xmlns:a16="http://schemas.microsoft.com/office/drawing/2014/main" id="{71A3FE4A-7EB8-4046-B0FF-73B2ACF02432}"/>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TextBox 29">
            <a:extLst>
              <a:ext uri="{FF2B5EF4-FFF2-40B4-BE49-F238E27FC236}">
                <a16:creationId xmlns:a16="http://schemas.microsoft.com/office/drawing/2014/main" id="{AF5F1534-44FB-4B26-9DCF-3C02DE977D02}"/>
              </a:ext>
            </a:extLst>
          </p:cNvPr>
          <p:cNvSpPr txBox="1"/>
          <p:nvPr/>
        </p:nvSpPr>
        <p:spPr>
          <a:xfrm>
            <a:off x="-16450813" y="-201028"/>
            <a:ext cx="41148456"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VERY SIMPLE</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857662429"/>
      </p:ext>
    </p:extLst>
  </p:cSld>
  <p:clrMapOvr>
    <a:masterClrMapping/>
  </p:clrMapOvr>
  <mc:AlternateContent xmlns:mc="http://schemas.openxmlformats.org/markup-compatibility/2006">
    <mc:Choice xmlns:p14="http://schemas.microsoft.com/office/powerpoint/2010/main" Requires="p14">
      <p:transition spd="slow" p14:dur="800" advClick="0" advTm="0">
        <p14:flythrough dir="ou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7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35" presetClass="path" presetSubtype="0" accel="50000" decel="50000" fill="hold" grpId="1" nodeType="withEffect">
                                  <p:stCondLst>
                                    <p:cond delay="1300"/>
                                  </p:stCondLst>
                                  <p:childTnLst>
                                    <p:animMotion origin="layout" path="M -4.375E-6 -3.33333E-6 L -0.06953 -0.00139 " pathEditMode="relative" rAng="0" ptsTypes="AA">
                                      <p:cBhvr>
                                        <p:cTn id="12" dur="2000" fill="hold"/>
                                        <p:tgtEl>
                                          <p:spTgt spid="10"/>
                                        </p:tgtEl>
                                        <p:attrNameLst>
                                          <p:attrName>ppt_x</p:attrName>
                                          <p:attrName>ppt_y</p:attrName>
                                        </p:attrNameLst>
                                      </p:cBhvr>
                                      <p:rCtr x="-3477" y="-69"/>
                                    </p:animMotion>
                                  </p:childTnLst>
                                </p:cTn>
                              </p:par>
                              <p:par>
                                <p:cTn id="13" presetID="35" presetClass="path" presetSubtype="0" accel="50000" decel="50000" fill="hold" grpId="1" nodeType="withEffect">
                                  <p:stCondLst>
                                    <p:cond delay="1300"/>
                                  </p:stCondLst>
                                  <p:childTnLst>
                                    <p:animMotion origin="layout" path="M -1.04167E-6 1.85185E-6 L -0.07148 -0.00093 " pathEditMode="relative" rAng="0" ptsTypes="AA">
                                      <p:cBhvr>
                                        <p:cTn id="14" dur="2000" fill="hold"/>
                                        <p:tgtEl>
                                          <p:spTgt spid="11"/>
                                        </p:tgtEl>
                                        <p:attrNameLst>
                                          <p:attrName>ppt_x</p:attrName>
                                          <p:attrName>ppt_y</p:attrName>
                                        </p:attrNameLst>
                                      </p:cBhvr>
                                      <p:rCtr x="-3581" y="-46"/>
                                    </p:animMotion>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6" presetClass="emph" presetSubtype="0" accel="50000" decel="50000" fill="hold" grpId="1" nodeType="withEffect">
                                  <p:stCondLst>
                                    <p:cond delay="1100"/>
                                  </p:stCondLst>
                                  <p:childTnLst>
                                    <p:animScale>
                                      <p:cBhvr>
                                        <p:cTn id="19" dur="2000" fill="hold"/>
                                        <p:tgtEl>
                                          <p:spTgt spid="4"/>
                                        </p:tgtEl>
                                      </p:cBhvr>
                                      <p:by x="90000" y="90000"/>
                                    </p:animScale>
                                  </p:childTnLst>
                                </p:cTn>
                              </p:par>
                              <p:par>
                                <p:cTn id="20" presetID="10"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 presetClass="emph" presetSubtype="0" accel="50000" decel="50000" fill="hold" grpId="1" nodeType="withEffect">
                                  <p:stCondLst>
                                    <p:cond delay="1500"/>
                                  </p:stCondLst>
                                  <p:childTnLst>
                                    <p:animScale>
                                      <p:cBhvr>
                                        <p:cTn id="24" dur="2000" fill="hold"/>
                                        <p:tgtEl>
                                          <p:spTgt spid="5"/>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6" presetClass="emph" presetSubtype="0" accel="50000" decel="50000" fill="hold" grpId="1" nodeType="withEffect">
                                  <p:stCondLst>
                                    <p:cond delay="1100"/>
                                  </p:stCondLst>
                                  <p:childTnLst>
                                    <p:animScale>
                                      <p:cBhvr>
                                        <p:cTn id="29" dur="2000" fill="hold"/>
                                        <p:tgtEl>
                                          <p:spTgt spid="6"/>
                                        </p:tgtEl>
                                      </p:cBhvr>
                                      <p:by x="110000" y="110000"/>
                                    </p:animScale>
                                  </p:childTnLst>
                                </p:cTn>
                              </p:par>
                              <p:par>
                                <p:cTn id="30" presetID="6" presetClass="emph" presetSubtype="0" accel="36000" decel="35000" fill="hold" grpId="0" nodeType="withEffect">
                                  <p:stCondLst>
                                    <p:cond delay="0"/>
                                  </p:stCondLst>
                                  <p:childTnLst>
                                    <p:animScale>
                                      <p:cBhvr>
                                        <p:cTn id="31" dur="5250" fill="hold"/>
                                        <p:tgtEl>
                                          <p:spTgt spid="9"/>
                                        </p:tgtEl>
                                      </p:cBhvr>
                                      <p:by x="110000" y="110000"/>
                                    </p:animScale>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42" presetClass="path" presetSubtype="0" accel="50000" decel="50000" fill="hold" grpId="1" nodeType="withEffect">
                                  <p:stCondLst>
                                    <p:cond delay="1250"/>
                                  </p:stCondLst>
                                  <p:childTnLst>
                                    <p:animMotion origin="layout" path="M -1.25E-6 -4.07407E-6 L -0.08398 -0.21388 " pathEditMode="relative" rAng="0" ptsTypes="AA">
                                      <p:cBhvr>
                                        <p:cTn id="51" dur="2000" fill="hold"/>
                                        <p:tgtEl>
                                          <p:spTgt spid="26"/>
                                        </p:tgtEl>
                                        <p:attrNameLst>
                                          <p:attrName>ppt_x</p:attrName>
                                          <p:attrName>ppt_y</p:attrName>
                                        </p:attrNameLst>
                                      </p:cBhvr>
                                      <p:rCtr x="-4206" y="-10694"/>
                                    </p:animMotion>
                                  </p:childTnLst>
                                </p:cTn>
                              </p:par>
                              <p:par>
                                <p:cTn id="52" presetID="42" presetClass="path" presetSubtype="0" accel="50000" decel="50000" fill="hold" grpId="1" nodeType="withEffect">
                                  <p:stCondLst>
                                    <p:cond delay="1700"/>
                                  </p:stCondLst>
                                  <p:childTnLst>
                                    <p:animMotion origin="layout" path="M 1.25E-6 -2.22222E-6 L 0.08008 -0.01504 " pathEditMode="relative" rAng="0" ptsTypes="AA">
                                      <p:cBhvr>
                                        <p:cTn id="53" dur="2000" fill="hold"/>
                                        <p:tgtEl>
                                          <p:spTgt spid="27"/>
                                        </p:tgtEl>
                                        <p:attrNameLst>
                                          <p:attrName>ppt_x</p:attrName>
                                          <p:attrName>ppt_y</p:attrName>
                                        </p:attrNameLst>
                                      </p:cBhvr>
                                      <p:rCtr x="3997" y="-764"/>
                                    </p:animMotion>
                                  </p:childTnLst>
                                </p:cTn>
                              </p:par>
                              <p:par>
                                <p:cTn id="54" presetID="42" presetClass="path" presetSubtype="0" accel="50000" decel="50000" fill="hold" grpId="1" nodeType="withEffect">
                                  <p:stCondLst>
                                    <p:cond delay="1250"/>
                                  </p:stCondLst>
                                  <p:childTnLst>
                                    <p:animMotion origin="layout" path="M 1.875E-6 1.85185E-6 L 0.06901 -0.05209 " pathEditMode="relative" rAng="0" ptsTypes="AA">
                                      <p:cBhvr>
                                        <p:cTn id="55" dur="2000" fill="hold"/>
                                        <p:tgtEl>
                                          <p:spTgt spid="23"/>
                                        </p:tgtEl>
                                        <p:attrNameLst>
                                          <p:attrName>ppt_x</p:attrName>
                                          <p:attrName>ppt_y</p:attrName>
                                        </p:attrNameLst>
                                      </p:cBhvr>
                                      <p:rCtr x="3451" y="-2616"/>
                                    </p:animMotion>
                                  </p:childTnLst>
                                </p:cTn>
                              </p:par>
                              <p:par>
                                <p:cTn id="56" presetID="42" presetClass="path" presetSubtype="0" accel="50000" decel="50000" fill="hold" grpId="1" nodeType="withEffect">
                                  <p:stCondLst>
                                    <p:cond delay="1600"/>
                                  </p:stCondLst>
                                  <p:childTnLst>
                                    <p:animMotion origin="layout" path="M 1.875E-6 7.40741E-7 L 0.03411 -0.08935 " pathEditMode="relative" rAng="0" ptsTypes="AA">
                                      <p:cBhvr>
                                        <p:cTn id="57" dur="2000" fill="hold"/>
                                        <p:tgtEl>
                                          <p:spTgt spid="24"/>
                                        </p:tgtEl>
                                        <p:attrNameLst>
                                          <p:attrName>ppt_x</p:attrName>
                                          <p:attrName>ppt_y</p:attrName>
                                        </p:attrNameLst>
                                      </p:cBhvr>
                                      <p:rCtr x="1706" y="-4468"/>
                                    </p:animMotion>
                                  </p:childTnLst>
                                </p:cTn>
                              </p:par>
                              <p:par>
                                <p:cTn id="58" presetID="42" presetClass="path" presetSubtype="0" accel="50000" decel="50000" fill="hold" grpId="1" nodeType="withEffect">
                                  <p:stCondLst>
                                    <p:cond delay="1400"/>
                                  </p:stCondLst>
                                  <p:childTnLst>
                                    <p:animMotion origin="layout" path="M -1.04167E-6 3.7037E-6 L 0.10469 -0.05996 " pathEditMode="relative" rAng="0" ptsTypes="AA">
                                      <p:cBhvr>
                                        <p:cTn id="59" dur="2000" fill="hold"/>
                                        <p:tgtEl>
                                          <p:spTgt spid="28"/>
                                        </p:tgtEl>
                                        <p:attrNameLst>
                                          <p:attrName>ppt_x</p:attrName>
                                          <p:attrName>ppt_y</p:attrName>
                                        </p:attrNameLst>
                                      </p:cBhvr>
                                      <p:rCtr x="5234" y="-3009"/>
                                    </p:animMotion>
                                  </p:childTnLst>
                                </p:cTn>
                              </p:par>
                              <p:par>
                                <p:cTn id="60" presetID="42" presetClass="path" presetSubtype="0" accel="50000" decel="50000" fill="hold" grpId="1" nodeType="withEffect">
                                  <p:stCondLst>
                                    <p:cond delay="1600"/>
                                  </p:stCondLst>
                                  <p:childTnLst>
                                    <p:animMotion origin="layout" path="M 4.16667E-7 -3.7037E-6 L -0.04661 -0.12106 " pathEditMode="relative" rAng="0" ptsTypes="AA">
                                      <p:cBhvr>
                                        <p:cTn id="61" dur="2000" fill="hold"/>
                                        <p:tgtEl>
                                          <p:spTgt spid="25"/>
                                        </p:tgtEl>
                                        <p:attrNameLst>
                                          <p:attrName>ppt_x</p:attrName>
                                          <p:attrName>ppt_y</p:attrName>
                                        </p:attrNameLst>
                                      </p:cBhvr>
                                      <p:rCtr x="-2331" y="-6065"/>
                                    </p:animMotion>
                                  </p:childTnLst>
                                </p:cTn>
                              </p:par>
                              <p:par>
                                <p:cTn id="62" presetID="10" presetClass="entr" presetSubtype="0" fill="hold" grpId="0" nodeType="withEffect">
                                  <p:stCondLst>
                                    <p:cond delay="11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750"/>
                                        <p:tgtEl>
                                          <p:spTgt spid="30"/>
                                        </p:tgtEl>
                                      </p:cBhvr>
                                    </p:animEffect>
                                  </p:childTnLst>
                                </p:cTn>
                              </p:par>
                              <p:par>
                                <p:cTn id="65" presetID="63" presetClass="path" presetSubtype="0" accel="25000" decel="57000" fill="hold" grpId="1" nodeType="withEffect">
                                  <p:stCondLst>
                                    <p:cond delay="1200"/>
                                  </p:stCondLst>
                                  <p:childTnLst>
                                    <p:animMotion origin="layout" path="M 0.81979 -0.03449 L -0.5987 -0.02547 " pathEditMode="relative" rAng="0" ptsTypes="AA">
                                      <p:cBhvr>
                                        <p:cTn id="66" dur="3200" fill="hold"/>
                                        <p:tgtEl>
                                          <p:spTgt spid="30"/>
                                        </p:tgtEl>
                                        <p:attrNameLst>
                                          <p:attrName>ppt_x</p:attrName>
                                          <p:attrName>ppt_y</p:attrName>
                                        </p:attrNameLst>
                                      </p:cBhvr>
                                      <p:rCtr x="-70924" y="440"/>
                                    </p:animMotion>
                                  </p:childTnLst>
                                </p:cTn>
                              </p:par>
                              <p:par>
                                <p:cTn id="67" presetID="10"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1000"/>
                                        <p:tgtEl>
                                          <p:spTgt spid="31"/>
                                        </p:tgtEl>
                                      </p:cBhvr>
                                    </p:animEffect>
                                  </p:childTnLst>
                                </p:cTn>
                              </p:par>
                              <p:par>
                                <p:cTn id="70" presetID="10" presetClass="exit" presetSubtype="0" fill="hold" grpId="1" nodeType="withEffect">
                                  <p:stCondLst>
                                    <p:cond delay="1000"/>
                                  </p:stCondLst>
                                  <p:childTnLst>
                                    <p:animEffect transition="out" filter="fade">
                                      <p:cBhvr>
                                        <p:cTn id="71" dur="1000"/>
                                        <p:tgtEl>
                                          <p:spTgt spid="31"/>
                                        </p:tgtEl>
                                      </p:cBhvr>
                                    </p:animEffect>
                                    <p:set>
                                      <p:cBhvr>
                                        <p:cTn id="72" dur="1" fill="hold">
                                          <p:stCondLst>
                                            <p:cond delay="999"/>
                                          </p:stCondLst>
                                        </p:cTn>
                                        <p:tgtEl>
                                          <p:spTgt spid="31"/>
                                        </p:tgtEl>
                                        <p:attrNameLst>
                                          <p:attrName>style.visibility</p:attrName>
                                        </p:attrNameLst>
                                      </p:cBhvr>
                                      <p:to>
                                        <p:strVal val="hidden"/>
                                      </p:to>
                                    </p:set>
                                  </p:childTnLst>
                                </p:cTn>
                              </p:par>
                              <p:par>
                                <p:cTn id="73" presetID="10" presetClass="entr" presetSubtype="0" fill="hold" grpId="0" nodeType="withEffect">
                                  <p:stCondLst>
                                    <p:cond delay="200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1000"/>
                                        <p:tgtEl>
                                          <p:spTgt spid="32"/>
                                        </p:tgtEl>
                                      </p:cBhvr>
                                    </p:animEffect>
                                  </p:childTnLst>
                                </p:cTn>
                              </p:par>
                              <p:par>
                                <p:cTn id="76" presetID="10" presetClass="exit" presetSubtype="0" fill="hold" grpId="1" nodeType="withEffect">
                                  <p:stCondLst>
                                    <p:cond delay="3000"/>
                                  </p:stCondLst>
                                  <p:childTnLst>
                                    <p:animEffect transition="out" filter="fade">
                                      <p:cBhvr>
                                        <p:cTn id="77" dur="1000"/>
                                        <p:tgtEl>
                                          <p:spTgt spid="32"/>
                                        </p:tgtEl>
                                      </p:cBhvr>
                                    </p:animEffect>
                                    <p:set>
                                      <p:cBhvr>
                                        <p:cTn id="78" dur="1" fill="hold">
                                          <p:stCondLst>
                                            <p:cond delay="999"/>
                                          </p:stCondLst>
                                        </p:cTn>
                                        <p:tgtEl>
                                          <p:spTgt spid="32"/>
                                        </p:tgtEl>
                                        <p:attrNameLst>
                                          <p:attrName>style.visibility</p:attrName>
                                        </p:attrNameLst>
                                      </p:cBhvr>
                                      <p:to>
                                        <p:strVal val="hidden"/>
                                      </p:to>
                                    </p:set>
                                  </p:childTnLst>
                                </p:cTn>
                              </p:par>
                              <p:par>
                                <p:cTn id="79" presetID="22" presetClass="entr" presetSubtype="4" fill="hold" grpId="0" nodeType="withEffect">
                                  <p:stCondLst>
                                    <p:cond delay="70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2250"/>
                                        <p:tgtEl>
                                          <p:spTgt spid="15"/>
                                        </p:tgtEl>
                                      </p:cBhvr>
                                    </p:animEffect>
                                  </p:childTnLst>
                                </p:cTn>
                              </p:par>
                              <p:par>
                                <p:cTn id="82" presetID="22" presetClass="exit" presetSubtype="4" fill="hold" grpId="1" nodeType="withEffect">
                                  <p:stCondLst>
                                    <p:cond delay="3000"/>
                                  </p:stCondLst>
                                  <p:childTnLst>
                                    <p:animEffect transition="out" filter="wipe(down)">
                                      <p:cBhvr>
                                        <p:cTn id="83" dur="2250"/>
                                        <p:tgtEl>
                                          <p:spTgt spid="15"/>
                                        </p:tgtEl>
                                      </p:cBhvr>
                                    </p:animEffect>
                                    <p:set>
                                      <p:cBhvr>
                                        <p:cTn id="84" dur="1" fill="hold">
                                          <p:stCondLst>
                                            <p:cond delay="2249"/>
                                          </p:stCondLst>
                                        </p:cTn>
                                        <p:tgtEl>
                                          <p:spTgt spid="15"/>
                                        </p:tgtEl>
                                        <p:attrNameLst>
                                          <p:attrName>style.visibility</p:attrName>
                                        </p:attrNameLst>
                                      </p:cBhvr>
                                      <p:to>
                                        <p:strVal val="hidden"/>
                                      </p:to>
                                    </p:set>
                                  </p:childTnLst>
                                </p:cTn>
                              </p:par>
                              <p:par>
                                <p:cTn id="85" presetID="22" presetClass="entr" presetSubtype="4"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down)">
                                      <p:cBhvr>
                                        <p:cTn id="87" dur="2250"/>
                                        <p:tgtEl>
                                          <p:spTgt spid="16"/>
                                        </p:tgtEl>
                                      </p:cBhvr>
                                    </p:animEffect>
                                  </p:childTnLst>
                                </p:cTn>
                              </p:par>
                              <p:par>
                                <p:cTn id="88" presetID="22" presetClass="exit" presetSubtype="4" fill="hold" grpId="1" nodeType="withEffect">
                                  <p:stCondLst>
                                    <p:cond delay="2250"/>
                                  </p:stCondLst>
                                  <p:childTnLst>
                                    <p:animEffect transition="out" filter="wipe(down)">
                                      <p:cBhvr>
                                        <p:cTn id="89" dur="2250"/>
                                        <p:tgtEl>
                                          <p:spTgt spid="16"/>
                                        </p:tgtEl>
                                      </p:cBhvr>
                                    </p:animEffect>
                                    <p:set>
                                      <p:cBhvr>
                                        <p:cTn id="90" dur="1" fill="hold">
                                          <p:stCondLst>
                                            <p:cond delay="2249"/>
                                          </p:stCondLst>
                                        </p:cTn>
                                        <p:tgtEl>
                                          <p:spTgt spid="16"/>
                                        </p:tgtEl>
                                        <p:attrNameLst>
                                          <p:attrName>style.visibility</p:attrName>
                                        </p:attrNameLst>
                                      </p:cBhvr>
                                      <p:to>
                                        <p:strVal val="hidden"/>
                                      </p:to>
                                    </p:set>
                                  </p:childTnLst>
                                </p:cTn>
                              </p:par>
                              <p:par>
                                <p:cTn id="91" presetID="1" presetClass="entr" presetSubtype="0" fill="hold" nodeType="withEffect">
                                  <p:stCondLst>
                                    <p:cond delay="0"/>
                                  </p:stCondLst>
                                  <p:childTnLst>
                                    <p:set>
                                      <p:cBhvr>
                                        <p:cTn id="92" dur="1" fill="hold">
                                          <p:stCondLst>
                                            <p:cond delay="0"/>
                                          </p:stCondLst>
                                        </p:cTn>
                                        <p:tgtEl>
                                          <p:spTgt spid="19"/>
                                        </p:tgtEl>
                                        <p:attrNameLst>
                                          <p:attrName>style.visibility</p:attrName>
                                        </p:attrNameLst>
                                      </p:cBhvr>
                                      <p:to>
                                        <p:strVal val="visible"/>
                                      </p:to>
                                    </p:set>
                                  </p:childTnLst>
                                </p:cTn>
                              </p:par>
                              <p:par>
                                <p:cTn id="93" presetID="1" presetClass="mediacall" presetSubtype="0" fill="hold" nodeType="withEffect">
                                  <p:stCondLst>
                                    <p:cond delay="0"/>
                                  </p:stCondLst>
                                  <p:childTnLst>
                                    <p:cmd type="call" cmd="playFrom(0.0)">
                                      <p:cBhvr>
                                        <p:cTn id="94" dur="1" fill="hold"/>
                                        <p:tgtEl>
                                          <p:spTgt spid="19"/>
                                        </p:tgtEl>
                                      </p:cBhvr>
                                    </p:cmd>
                                  </p:childTnLst>
                                </p:cTn>
                              </p:par>
                              <p:par>
                                <p:cTn id="95" presetID="9" presetClass="emph" presetSubtype="0" nodeType="withEffect">
                                  <p:stCondLst>
                                    <p:cond delay="0"/>
                                  </p:stCondLst>
                                  <p:childTnLst>
                                    <p:set>
                                      <p:cBhvr>
                                        <p:cTn id="96" dur="indefinite"/>
                                        <p:tgtEl>
                                          <p:spTgt spid="19"/>
                                        </p:tgtEl>
                                        <p:attrNameLst>
                                          <p:attrName>style.opacity</p:attrName>
                                        </p:attrNameLst>
                                      </p:cBhvr>
                                      <p:to>
                                        <p:strVal val="0.3"/>
                                      </p:to>
                                    </p:set>
                                    <p:animEffect filter="image" prLst="opacity: 0.3">
                                      <p:cBhvr rctx="IE">
                                        <p:cTn id="97" dur="indefinite"/>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98" fill="hold" display="0">
                  <p:stCondLst>
                    <p:cond delay="indefinite"/>
                  </p:stCondLst>
                </p:cTn>
                <p:tgtEl>
                  <p:spTgt spid="19"/>
                </p:tgtEl>
              </p:cMediaNode>
            </p:video>
          </p:childTnLst>
        </p:cTn>
      </p:par>
    </p:tnLst>
    <p:bldLst>
      <p:bldP spid="9" grpId="0" animBg="1"/>
      <p:bldP spid="6" grpId="0" animBg="1"/>
      <p:bldP spid="6" grpId="1" animBg="1"/>
      <p:bldP spid="5" grpId="0" animBg="1"/>
      <p:bldP spid="5" grpId="1" animBg="1"/>
      <p:bldP spid="4" grpId="0" animBg="1"/>
      <p:bldP spid="4" grpId="1" animBg="1"/>
      <p:bldP spid="31" grpId="0" animBg="1"/>
      <p:bldP spid="31" grpId="1" animBg="1"/>
      <p:bldP spid="32" grpId="0" animBg="1"/>
      <p:bldP spid="32" grpId="1" animBg="1"/>
      <p:bldP spid="10" grpId="0"/>
      <p:bldP spid="10" grpId="1"/>
      <p:bldP spid="11" grpId="0"/>
      <p:bldP spid="11" grpId="1"/>
      <p:bldP spid="15" grpId="0" animBg="1"/>
      <p:bldP spid="15" grpId="1" animBg="1"/>
      <p:bldP spid="16" grpId="0" animBg="1"/>
      <p:bldP spid="16"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30" grpId="0"/>
      <p:bldP spid="30"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67300" y="-2710375"/>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4388736" y="-6084090"/>
            <a:ext cx="11229045" cy="15095682"/>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10065253" y="-2519225"/>
            <a:ext cx="2013914" cy="12099525"/>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Rectangle 18">
            <a:extLst>
              <a:ext uri="{FF2B5EF4-FFF2-40B4-BE49-F238E27FC236}">
                <a16:creationId xmlns:a16="http://schemas.microsoft.com/office/drawing/2014/main" id="{51C3A1A8-0342-4E61-931A-7A8499006F0A}"/>
              </a:ext>
            </a:extLst>
          </p:cNvPr>
          <p:cNvSpPr/>
          <p:nvPr/>
        </p:nvSpPr>
        <p:spPr>
          <a:xfrm>
            <a:off x="-4820" y="17860"/>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Video FX">
            <a:hlinkClick r:id="" action="ppaction://media"/>
            <a:extLst>
              <a:ext uri="{FF2B5EF4-FFF2-40B4-BE49-F238E27FC236}">
                <a16:creationId xmlns:a16="http://schemas.microsoft.com/office/drawing/2014/main" id="{DF31FDEE-2D9B-45E2-BF3F-D82C5888A6AB}"/>
              </a:ext>
            </a:extLst>
          </p:cNvPr>
          <p:cNvPicPr>
            <a:picLocks noChangeAspect="1"/>
          </p:cNvPicPr>
          <p:nvPr>
            <a:videoFile r:link="rId1"/>
            <p:extLst>
              <p:ext uri="{DAA4B4D4-6D71-4841-9C94-3DE7FCFB9230}">
                <p14:media xmlns:p14="http://schemas.microsoft.com/office/powerpoint/2010/main" r:embed="rId2">
                  <p14:trim st="5250" end="9561.6666"/>
                </p14:media>
              </p:ext>
            </p:extLst>
          </p:nvPr>
        </p:nvPicPr>
        <p:blipFill>
          <a:blip r:embed="rId5"/>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7A111CA3-55CA-47DC-99ED-0982EF92492D}"/>
              </a:ext>
            </a:extLst>
          </p:cNvPr>
          <p:cNvSpPr/>
          <p:nvPr/>
        </p:nvSpPr>
        <p:spPr>
          <a:xfrm>
            <a:off x="11395" y="-4835"/>
            <a:ext cx="12192000" cy="6858000"/>
          </a:xfrm>
          <a:prstGeom prst="rect">
            <a:avLst/>
          </a:prstGeom>
          <a:gradFill flip="none" rotWithShape="1">
            <a:gsLst>
              <a:gs pos="100000">
                <a:srgbClr val="0070C0"/>
              </a:gs>
              <a:gs pos="80000">
                <a:schemeClr val="bg1">
                  <a:lumMod val="65000"/>
                  <a:alpha val="5000"/>
                </a:schemeClr>
              </a:gs>
              <a:gs pos="20000">
                <a:schemeClr val="bg1">
                  <a:lumMod val="65000"/>
                  <a:alpha val="5000"/>
                </a:schemeClr>
              </a:gs>
              <a:gs pos="0">
                <a:srgbClr val="0070C0"/>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4945536" y="3267828"/>
            <a:ext cx="5242141"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CLEAN DESIGN</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5611535" y="4167663"/>
            <a:ext cx="4520467" cy="1169551"/>
          </a:xfrm>
          <a:prstGeom prst="rect">
            <a:avLst/>
          </a:prstGeom>
          <a:noFill/>
        </p:spPr>
        <p:txBody>
          <a:bodyPr wrap="square" rtlCol="0">
            <a:spAutoFit/>
          </a:bodyPr>
          <a:lstStyle/>
          <a:p>
            <a:pPr algn="r"/>
            <a:r>
              <a:rPr lang="en-US"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LOREM IPSUM SAIKI DADI WONG TERKENAL BUANGET, KABEH NGERTI LOREM IPSUM IKI DIGAWE NGGO TULISAN SING MODELE KYOK UMAK WOCO SAIKI. TULUNGUNO LAH IKI DIWOCO LANGSUNG DIEDIT OJOK DIJARNO AE LEK NDELOK TULISAN IKI.</a:t>
            </a:r>
            <a:endParaRPr lang="en-ID"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15" name="Freeform: Shape 14">
            <a:extLst>
              <a:ext uri="{FF2B5EF4-FFF2-40B4-BE49-F238E27FC236}">
                <a16:creationId xmlns:a16="http://schemas.microsoft.com/office/drawing/2014/main" id="{7935DD54-57B1-4149-9EF6-63BB6FDAFE67}"/>
              </a:ext>
            </a:extLst>
          </p:cNvPr>
          <p:cNvSpPr/>
          <p:nvPr/>
        </p:nvSpPr>
        <p:spPr>
          <a:xfrm rot="17432795">
            <a:off x="3737119" y="-4948865"/>
            <a:ext cx="16025190" cy="12274478"/>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466871">
            <a:off x="4880790" y="-318079"/>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Plus Sign 22">
            <a:extLst>
              <a:ext uri="{FF2B5EF4-FFF2-40B4-BE49-F238E27FC236}">
                <a16:creationId xmlns:a16="http://schemas.microsoft.com/office/drawing/2014/main" id="{9503ECE9-FF2A-4FD4-819F-E0ACC196FFF5}"/>
              </a:ext>
            </a:extLst>
          </p:cNvPr>
          <p:cNvSpPr/>
          <p:nvPr/>
        </p:nvSpPr>
        <p:spPr>
          <a:xfrm>
            <a:off x="9230911" y="6282349"/>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lus Sign 23">
            <a:extLst>
              <a:ext uri="{FF2B5EF4-FFF2-40B4-BE49-F238E27FC236}">
                <a16:creationId xmlns:a16="http://schemas.microsoft.com/office/drawing/2014/main" id="{CFF88032-A3BE-4BC6-A009-9BB0A3675F6F}"/>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Plus Sign 24">
            <a:extLst>
              <a:ext uri="{FF2B5EF4-FFF2-40B4-BE49-F238E27FC236}">
                <a16:creationId xmlns:a16="http://schemas.microsoft.com/office/drawing/2014/main" id="{5AF77A50-3972-406E-B1B5-A571DD8C6179}"/>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Plus Sign 25">
            <a:extLst>
              <a:ext uri="{FF2B5EF4-FFF2-40B4-BE49-F238E27FC236}">
                <a16:creationId xmlns:a16="http://schemas.microsoft.com/office/drawing/2014/main" id="{794474E6-BB0D-4B1B-AC0D-E26AC100864A}"/>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Plus Sign 26">
            <a:extLst>
              <a:ext uri="{FF2B5EF4-FFF2-40B4-BE49-F238E27FC236}">
                <a16:creationId xmlns:a16="http://schemas.microsoft.com/office/drawing/2014/main" id="{19DB2B62-3CEF-474C-ACFC-F27E5EC8591A}"/>
              </a:ext>
            </a:extLst>
          </p:cNvPr>
          <p:cNvSpPr/>
          <p:nvPr/>
        </p:nvSpPr>
        <p:spPr>
          <a:xfrm>
            <a:off x="47824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lus Sign 27">
            <a:extLst>
              <a:ext uri="{FF2B5EF4-FFF2-40B4-BE49-F238E27FC236}">
                <a16:creationId xmlns:a16="http://schemas.microsoft.com/office/drawing/2014/main" id="{71A3FE4A-7EB8-4046-B0FF-73B2ACF02432}"/>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7" name="Rectangle 16">
            <a:extLst>
              <a:ext uri="{FF2B5EF4-FFF2-40B4-BE49-F238E27FC236}">
                <a16:creationId xmlns:a16="http://schemas.microsoft.com/office/drawing/2014/main" id="{0BA59E36-BB11-45E7-8DD9-F7246CBE31D6}"/>
              </a:ext>
            </a:extLst>
          </p:cNvPr>
          <p:cNvSpPr/>
          <p:nvPr/>
        </p:nvSpPr>
        <p:spPr>
          <a:xfrm rot="19654874">
            <a:off x="2579612" y="-367344"/>
            <a:ext cx="604594" cy="12099525"/>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TextBox 17">
            <a:extLst>
              <a:ext uri="{FF2B5EF4-FFF2-40B4-BE49-F238E27FC236}">
                <a16:creationId xmlns:a16="http://schemas.microsoft.com/office/drawing/2014/main" id="{6D1AC440-691E-471E-9AB9-A660C8B1AC1D}"/>
              </a:ext>
            </a:extLst>
          </p:cNvPr>
          <p:cNvSpPr txBox="1"/>
          <p:nvPr/>
        </p:nvSpPr>
        <p:spPr>
          <a:xfrm>
            <a:off x="-16332256" y="-201028"/>
            <a:ext cx="44871370"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POWERPOINT</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8160961"/>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7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35" presetClass="path" presetSubtype="0" accel="50000" decel="50000" fill="hold" grpId="1" nodeType="withEffect">
                                  <p:stCondLst>
                                    <p:cond delay="1300"/>
                                  </p:stCondLst>
                                  <p:childTnLst>
                                    <p:animMotion origin="layout" path="M -2.91667E-6 2.96296E-6 L 0.06394 0.00139 " pathEditMode="relative" rAng="0" ptsTypes="AA">
                                      <p:cBhvr>
                                        <p:cTn id="12" dur="2000" fill="hold"/>
                                        <p:tgtEl>
                                          <p:spTgt spid="10"/>
                                        </p:tgtEl>
                                        <p:attrNameLst>
                                          <p:attrName>ppt_x</p:attrName>
                                          <p:attrName>ppt_y</p:attrName>
                                        </p:attrNameLst>
                                      </p:cBhvr>
                                      <p:rCtr x="3190" y="69"/>
                                    </p:animMotion>
                                  </p:childTnLst>
                                </p:cTn>
                              </p:par>
                              <p:par>
                                <p:cTn id="13" presetID="35" presetClass="path" presetSubtype="0" accel="50000" decel="50000" fill="hold" grpId="1" nodeType="withEffect">
                                  <p:stCondLst>
                                    <p:cond delay="1300"/>
                                  </p:stCondLst>
                                  <p:childTnLst>
                                    <p:animMotion origin="layout" path="M -2.91667E-6 -4.07407E-6 L 0.06797 -4.07407E-6 " pathEditMode="relative" rAng="0" ptsTypes="AA">
                                      <p:cBhvr>
                                        <p:cTn id="14" dur="2000" fill="hold"/>
                                        <p:tgtEl>
                                          <p:spTgt spid="11"/>
                                        </p:tgtEl>
                                        <p:attrNameLst>
                                          <p:attrName>ppt_x</p:attrName>
                                          <p:attrName>ppt_y</p:attrName>
                                        </p:attrNameLst>
                                      </p:cBhvr>
                                      <p:rCtr x="3398" y="0"/>
                                    </p:animMotion>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6" presetClass="emph" presetSubtype="0" accel="50000" decel="50000" fill="hold" grpId="1" nodeType="withEffect">
                                  <p:stCondLst>
                                    <p:cond delay="1100"/>
                                  </p:stCondLst>
                                  <p:childTnLst>
                                    <p:animScale>
                                      <p:cBhvr>
                                        <p:cTn id="19" dur="2000" fill="hold"/>
                                        <p:tgtEl>
                                          <p:spTgt spid="4"/>
                                        </p:tgtEl>
                                      </p:cBhvr>
                                      <p:by x="110000" y="110000"/>
                                    </p:animScale>
                                  </p:childTnLst>
                                </p:cTn>
                              </p:par>
                              <p:par>
                                <p:cTn id="20" presetID="10"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 presetClass="emph" presetSubtype="0" accel="50000" decel="50000" fill="hold" grpId="1" nodeType="withEffect">
                                  <p:stCondLst>
                                    <p:cond delay="1500"/>
                                  </p:stCondLst>
                                  <p:childTnLst>
                                    <p:animScale>
                                      <p:cBhvr>
                                        <p:cTn id="24" dur="2000" fill="hold"/>
                                        <p:tgtEl>
                                          <p:spTgt spid="5"/>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6" presetClass="emph" presetSubtype="0" accel="50000" decel="50000" fill="hold" grpId="1" nodeType="withEffect">
                                  <p:stCondLst>
                                    <p:cond delay="1100"/>
                                  </p:stCondLst>
                                  <p:childTnLst>
                                    <p:animScale>
                                      <p:cBhvr>
                                        <p:cTn id="29" dur="2000" fill="hold"/>
                                        <p:tgtEl>
                                          <p:spTgt spid="6"/>
                                        </p:tgtEl>
                                      </p:cBhvr>
                                      <p:by x="110000" y="110000"/>
                                    </p:animScale>
                                  </p:childTnLst>
                                </p:cTn>
                              </p:par>
                              <p:par>
                                <p:cTn id="30" presetID="6" presetClass="emph" presetSubtype="0" accel="36000" decel="35000" fill="hold" grpId="0" nodeType="withEffect">
                                  <p:stCondLst>
                                    <p:cond delay="0"/>
                                  </p:stCondLst>
                                  <p:childTnLst>
                                    <p:animScale>
                                      <p:cBhvr>
                                        <p:cTn id="31" dur="5250" fill="hold"/>
                                        <p:tgtEl>
                                          <p:spTgt spid="9"/>
                                        </p:tgtEl>
                                      </p:cBhvr>
                                      <p:by x="110000" y="110000"/>
                                    </p:animScale>
                                  </p:childTnLst>
                                </p:cTn>
                              </p:par>
                              <p:par>
                                <p:cTn id="32" presetID="2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2250"/>
                                        <p:tgtEl>
                                          <p:spTgt spid="15"/>
                                        </p:tgtEl>
                                      </p:cBhvr>
                                    </p:animEffect>
                                  </p:childTnLst>
                                </p:cTn>
                              </p:par>
                              <p:par>
                                <p:cTn id="35" presetID="22" presetClass="exit" presetSubtype="4" fill="hold" grpId="1" nodeType="withEffect">
                                  <p:stCondLst>
                                    <p:cond delay="2500"/>
                                  </p:stCondLst>
                                  <p:childTnLst>
                                    <p:animEffect transition="out" filter="wipe(down)">
                                      <p:cBhvr>
                                        <p:cTn id="36" dur="2250"/>
                                        <p:tgtEl>
                                          <p:spTgt spid="15"/>
                                        </p:tgtEl>
                                      </p:cBhvr>
                                    </p:animEffect>
                                    <p:set>
                                      <p:cBhvr>
                                        <p:cTn id="37" dur="1" fill="hold">
                                          <p:stCondLst>
                                            <p:cond delay="2249"/>
                                          </p:stCondLst>
                                        </p:cTn>
                                        <p:tgtEl>
                                          <p:spTgt spid="15"/>
                                        </p:tgtEl>
                                        <p:attrNameLst>
                                          <p:attrName>style.visibility</p:attrName>
                                        </p:attrNameLst>
                                      </p:cBhvr>
                                      <p:to>
                                        <p:strVal val="hidden"/>
                                      </p:to>
                                    </p:set>
                                  </p:childTnLst>
                                </p:cTn>
                              </p:par>
                              <p:par>
                                <p:cTn id="38" presetID="22" presetClass="entr" presetSubtype="4"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2250"/>
                                        <p:tgtEl>
                                          <p:spTgt spid="16"/>
                                        </p:tgtEl>
                                      </p:cBhvr>
                                    </p:animEffect>
                                  </p:childTnLst>
                                </p:cTn>
                              </p:par>
                              <p:par>
                                <p:cTn id="41" presetID="22" presetClass="exit" presetSubtype="4" fill="hold" grpId="1" nodeType="withEffect">
                                  <p:stCondLst>
                                    <p:cond delay="2750"/>
                                  </p:stCondLst>
                                  <p:childTnLst>
                                    <p:animEffect transition="out" filter="wipe(down)">
                                      <p:cBhvr>
                                        <p:cTn id="42" dur="2250"/>
                                        <p:tgtEl>
                                          <p:spTgt spid="16"/>
                                        </p:tgtEl>
                                      </p:cBhvr>
                                    </p:animEffect>
                                    <p:set>
                                      <p:cBhvr>
                                        <p:cTn id="43" dur="1" fill="hold">
                                          <p:stCondLst>
                                            <p:cond delay="2249"/>
                                          </p:stCondLst>
                                        </p:cTn>
                                        <p:tgtEl>
                                          <p:spTgt spid="16"/>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42" presetClass="path" presetSubtype="0" accel="50000" decel="50000" fill="hold" grpId="1" nodeType="withEffect">
                                  <p:stCondLst>
                                    <p:cond delay="1250"/>
                                  </p:stCondLst>
                                  <p:childTnLst>
                                    <p:animMotion origin="layout" path="M -1.25E-6 -4.07407E-6 L -0.08398 -0.21388 " pathEditMode="relative" rAng="0" ptsTypes="AA">
                                      <p:cBhvr>
                                        <p:cTn id="63" dur="2000" fill="hold"/>
                                        <p:tgtEl>
                                          <p:spTgt spid="26"/>
                                        </p:tgtEl>
                                        <p:attrNameLst>
                                          <p:attrName>ppt_x</p:attrName>
                                          <p:attrName>ppt_y</p:attrName>
                                        </p:attrNameLst>
                                      </p:cBhvr>
                                      <p:rCtr x="-4206" y="-10694"/>
                                    </p:animMotion>
                                  </p:childTnLst>
                                </p:cTn>
                              </p:par>
                              <p:par>
                                <p:cTn id="64" presetID="42" presetClass="path" presetSubtype="0" accel="50000" decel="50000" fill="hold" grpId="1" nodeType="withEffect">
                                  <p:stCondLst>
                                    <p:cond delay="1700"/>
                                  </p:stCondLst>
                                  <p:childTnLst>
                                    <p:animMotion origin="layout" path="M -2.08333E-6 -2.22222E-6 L -0.05651 -0.14143 " pathEditMode="relative" rAng="0" ptsTypes="AA">
                                      <p:cBhvr>
                                        <p:cTn id="65" dur="2000" fill="hold"/>
                                        <p:tgtEl>
                                          <p:spTgt spid="27"/>
                                        </p:tgtEl>
                                        <p:attrNameLst>
                                          <p:attrName>ppt_x</p:attrName>
                                          <p:attrName>ppt_y</p:attrName>
                                        </p:attrNameLst>
                                      </p:cBhvr>
                                      <p:rCtr x="-2826" y="-7083"/>
                                    </p:animMotion>
                                  </p:childTnLst>
                                </p:cTn>
                              </p:par>
                              <p:par>
                                <p:cTn id="66" presetID="42" presetClass="path" presetSubtype="0" accel="50000" decel="50000" fill="hold" grpId="1" nodeType="withEffect">
                                  <p:stCondLst>
                                    <p:cond delay="1250"/>
                                  </p:stCondLst>
                                  <p:childTnLst>
                                    <p:animMotion origin="layout" path="M 1.875E-6 4.44444E-6 L 0.06901 -0.05209 " pathEditMode="relative" rAng="0" ptsTypes="AA">
                                      <p:cBhvr>
                                        <p:cTn id="67" dur="2000" fill="hold"/>
                                        <p:tgtEl>
                                          <p:spTgt spid="23"/>
                                        </p:tgtEl>
                                        <p:attrNameLst>
                                          <p:attrName>ppt_x</p:attrName>
                                          <p:attrName>ppt_y</p:attrName>
                                        </p:attrNameLst>
                                      </p:cBhvr>
                                      <p:rCtr x="3451" y="-2616"/>
                                    </p:animMotion>
                                  </p:childTnLst>
                                </p:cTn>
                              </p:par>
                              <p:par>
                                <p:cTn id="68" presetID="42" presetClass="path" presetSubtype="0" accel="50000" decel="50000" fill="hold" grpId="1" nodeType="withEffect">
                                  <p:stCondLst>
                                    <p:cond delay="1600"/>
                                  </p:stCondLst>
                                  <p:childTnLst>
                                    <p:animMotion origin="layout" path="M 1.875E-6 7.40741E-7 L 0.03411 -0.08935 " pathEditMode="relative" rAng="0" ptsTypes="AA">
                                      <p:cBhvr>
                                        <p:cTn id="69" dur="2000" fill="hold"/>
                                        <p:tgtEl>
                                          <p:spTgt spid="24"/>
                                        </p:tgtEl>
                                        <p:attrNameLst>
                                          <p:attrName>ppt_x</p:attrName>
                                          <p:attrName>ppt_y</p:attrName>
                                        </p:attrNameLst>
                                      </p:cBhvr>
                                      <p:rCtr x="1706" y="-4468"/>
                                    </p:animMotion>
                                  </p:childTnLst>
                                </p:cTn>
                              </p:par>
                              <p:par>
                                <p:cTn id="70" presetID="42" presetClass="path" presetSubtype="0" accel="50000" decel="50000" fill="hold" grpId="1" nodeType="withEffect">
                                  <p:stCondLst>
                                    <p:cond delay="1400"/>
                                  </p:stCondLst>
                                  <p:childTnLst>
                                    <p:animMotion origin="layout" path="M -1.04167E-6 3.7037E-6 L 0.10469 -0.05996 " pathEditMode="relative" rAng="0" ptsTypes="AA">
                                      <p:cBhvr>
                                        <p:cTn id="71" dur="2000" fill="hold"/>
                                        <p:tgtEl>
                                          <p:spTgt spid="28"/>
                                        </p:tgtEl>
                                        <p:attrNameLst>
                                          <p:attrName>ppt_x</p:attrName>
                                          <p:attrName>ppt_y</p:attrName>
                                        </p:attrNameLst>
                                      </p:cBhvr>
                                      <p:rCtr x="5234" y="-3009"/>
                                    </p:animMotion>
                                  </p:childTnLst>
                                </p:cTn>
                              </p:par>
                              <p:par>
                                <p:cTn id="72" presetID="42" presetClass="path" presetSubtype="0" accel="50000" decel="50000" fill="hold" grpId="1" nodeType="withEffect">
                                  <p:stCondLst>
                                    <p:cond delay="1600"/>
                                  </p:stCondLst>
                                  <p:childTnLst>
                                    <p:animMotion origin="layout" path="M 4.16667E-7 -3.7037E-6 L -0.04661 -0.12106 " pathEditMode="relative" rAng="0" ptsTypes="AA">
                                      <p:cBhvr>
                                        <p:cTn id="73" dur="2000" fill="hold"/>
                                        <p:tgtEl>
                                          <p:spTgt spid="25"/>
                                        </p:tgtEl>
                                        <p:attrNameLst>
                                          <p:attrName>ppt_x</p:attrName>
                                          <p:attrName>ppt_y</p:attrName>
                                        </p:attrNameLst>
                                      </p:cBhvr>
                                      <p:rCtr x="-2331" y="-6065"/>
                                    </p:animMotion>
                                  </p:childTnLst>
                                </p:cTn>
                              </p:par>
                              <p:par>
                                <p:cTn id="74" presetID="10" presetClass="entr" presetSubtype="0" fill="hold" grpId="0" nodeType="withEffect">
                                  <p:stCondLst>
                                    <p:cond delay="30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1000"/>
                                        <p:tgtEl>
                                          <p:spTgt spid="17"/>
                                        </p:tgtEl>
                                      </p:cBhvr>
                                    </p:animEffect>
                                  </p:childTnLst>
                                </p:cTn>
                              </p:par>
                              <p:par>
                                <p:cTn id="77" presetID="6" presetClass="emph" presetSubtype="0" accel="50000" decel="50000" fill="hold" grpId="1" nodeType="withEffect">
                                  <p:stCondLst>
                                    <p:cond delay="1500"/>
                                  </p:stCondLst>
                                  <p:childTnLst>
                                    <p:animScale>
                                      <p:cBhvr>
                                        <p:cTn id="78" dur="2000" fill="hold"/>
                                        <p:tgtEl>
                                          <p:spTgt spid="17"/>
                                        </p:tgtEl>
                                      </p:cBhvr>
                                      <p:by x="110000" y="110000"/>
                                    </p:animScale>
                                  </p:childTnLst>
                                </p:cTn>
                              </p:par>
                              <p:par>
                                <p:cTn id="79" presetID="10" presetClass="entr" presetSubtype="0" fill="hold" grpId="0" nodeType="withEffect">
                                  <p:stCondLst>
                                    <p:cond delay="110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750"/>
                                        <p:tgtEl>
                                          <p:spTgt spid="18"/>
                                        </p:tgtEl>
                                      </p:cBhvr>
                                    </p:animEffect>
                                  </p:childTnLst>
                                </p:cTn>
                              </p:par>
                              <p:par>
                                <p:cTn id="82" presetID="63" presetClass="path" presetSubtype="0" accel="25000" decel="57000" fill="hold" grpId="1" nodeType="withEffect">
                                  <p:stCondLst>
                                    <p:cond delay="1200"/>
                                  </p:stCondLst>
                                  <p:childTnLst>
                                    <p:animMotion origin="layout" path="M -8.33333E-7 3.7037E-6 L 1.053 0.00671 " pathEditMode="relative" rAng="0" ptsTypes="AA">
                                      <p:cBhvr>
                                        <p:cTn id="83" dur="3200" fill="hold"/>
                                        <p:tgtEl>
                                          <p:spTgt spid="18"/>
                                        </p:tgtEl>
                                        <p:attrNameLst>
                                          <p:attrName>ppt_x</p:attrName>
                                          <p:attrName>ppt_y</p:attrName>
                                        </p:attrNameLst>
                                      </p:cBhvr>
                                      <p:rCtr x="52643" y="324"/>
                                    </p:animMotion>
                                  </p:childTnLst>
                                </p:cTn>
                              </p:par>
                              <p:par>
                                <p:cTn id="84" presetID="10"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par>
                                <p:cTn id="87" presetID="10" presetClass="exit" presetSubtype="0" fill="hold" grpId="1" nodeType="withEffect">
                                  <p:stCondLst>
                                    <p:cond delay="1000"/>
                                  </p:stCondLst>
                                  <p:childTnLst>
                                    <p:animEffect transition="out" filter="fade">
                                      <p:cBhvr>
                                        <p:cTn id="88" dur="1000"/>
                                        <p:tgtEl>
                                          <p:spTgt spid="19"/>
                                        </p:tgtEl>
                                      </p:cBhvr>
                                    </p:animEffect>
                                    <p:set>
                                      <p:cBhvr>
                                        <p:cTn id="89" dur="1" fill="hold">
                                          <p:stCondLst>
                                            <p:cond delay="999"/>
                                          </p:stCondLst>
                                        </p:cTn>
                                        <p:tgtEl>
                                          <p:spTgt spid="19"/>
                                        </p:tgtEl>
                                        <p:attrNameLst>
                                          <p:attrName>style.visibility</p:attrName>
                                        </p:attrNameLst>
                                      </p:cBhvr>
                                      <p:to>
                                        <p:strVal val="hidden"/>
                                      </p:to>
                                    </p:set>
                                  </p:childTnLst>
                                </p:cTn>
                              </p:par>
                              <p:par>
                                <p:cTn id="90" presetID="10" presetClass="entr" presetSubtype="0" fill="hold" grpId="0" nodeType="withEffect">
                                  <p:stCondLst>
                                    <p:cond delay="200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00"/>
                                        <p:tgtEl>
                                          <p:spTgt spid="20"/>
                                        </p:tgtEl>
                                      </p:cBhvr>
                                    </p:animEffect>
                                  </p:childTnLst>
                                </p:cTn>
                              </p:par>
                              <p:par>
                                <p:cTn id="93" presetID="10" presetClass="exit" presetSubtype="0" fill="hold" grpId="1" nodeType="withEffect">
                                  <p:stCondLst>
                                    <p:cond delay="3000"/>
                                  </p:stCondLst>
                                  <p:childTnLst>
                                    <p:animEffect transition="out" filter="fade">
                                      <p:cBhvr>
                                        <p:cTn id="94" dur="1000"/>
                                        <p:tgtEl>
                                          <p:spTgt spid="20"/>
                                        </p:tgtEl>
                                      </p:cBhvr>
                                    </p:animEffect>
                                    <p:set>
                                      <p:cBhvr>
                                        <p:cTn id="95" dur="1" fill="hold">
                                          <p:stCondLst>
                                            <p:cond delay="999"/>
                                          </p:stCondLst>
                                        </p:cTn>
                                        <p:tgtEl>
                                          <p:spTgt spid="20"/>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21"/>
                                        </p:tgtEl>
                                        <p:attrNameLst>
                                          <p:attrName>style.visibility</p:attrName>
                                        </p:attrNameLst>
                                      </p:cBhvr>
                                      <p:to>
                                        <p:strVal val="visible"/>
                                      </p:to>
                                    </p:set>
                                  </p:childTnLst>
                                </p:cTn>
                              </p:par>
                              <p:par>
                                <p:cTn id="98" presetID="1" presetClass="mediacall" presetSubtype="0" fill="hold" nodeType="withEffect">
                                  <p:stCondLst>
                                    <p:cond delay="0"/>
                                  </p:stCondLst>
                                  <p:childTnLst>
                                    <p:cmd type="call" cmd="playFrom(0.0)">
                                      <p:cBhvr>
                                        <p:cTn id="99" dur="1" fill="hold"/>
                                        <p:tgtEl>
                                          <p:spTgt spid="21"/>
                                        </p:tgtEl>
                                      </p:cBhvr>
                                    </p:cmd>
                                  </p:childTnLst>
                                </p:cTn>
                              </p:par>
                              <p:par>
                                <p:cTn id="100" presetID="9" presetClass="emph" presetSubtype="0" nodeType="withEffect">
                                  <p:stCondLst>
                                    <p:cond delay="0"/>
                                  </p:stCondLst>
                                  <p:childTnLst>
                                    <p:set>
                                      <p:cBhvr>
                                        <p:cTn id="101" dur="indefinite"/>
                                        <p:tgtEl>
                                          <p:spTgt spid="21"/>
                                        </p:tgtEl>
                                        <p:attrNameLst>
                                          <p:attrName>style.opacity</p:attrName>
                                        </p:attrNameLst>
                                      </p:cBhvr>
                                      <p:to>
                                        <p:strVal val="0.3"/>
                                      </p:to>
                                    </p:set>
                                    <p:animEffect filter="image" prLst="opacity: 0.3">
                                      <p:cBhvr rctx="IE">
                                        <p:cTn id="102" dur="indefinite"/>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3" fill="hold" display="0">
                  <p:stCondLst>
                    <p:cond delay="indefinite"/>
                  </p:stCondLst>
                </p:cTn>
                <p:tgtEl>
                  <p:spTgt spid="21"/>
                </p:tgtEl>
              </p:cMediaNode>
            </p:video>
          </p:childTnLst>
        </p:cTn>
      </p:par>
    </p:tnLst>
    <p:bldLst>
      <p:bldP spid="9" grpId="0" animBg="1"/>
      <p:bldP spid="6" grpId="0" animBg="1"/>
      <p:bldP spid="6" grpId="1" animBg="1"/>
      <p:bldP spid="4" grpId="0" animBg="1"/>
      <p:bldP spid="4" grpId="1" animBg="1"/>
      <p:bldP spid="5" grpId="0" animBg="1"/>
      <p:bldP spid="5" grpId="1" animBg="1"/>
      <p:bldP spid="19" grpId="0" animBg="1"/>
      <p:bldP spid="19" grpId="1" animBg="1"/>
      <p:bldP spid="20" grpId="0" animBg="1"/>
      <p:bldP spid="20" grpId="1" animBg="1"/>
      <p:bldP spid="10" grpId="0"/>
      <p:bldP spid="10" grpId="1"/>
      <p:bldP spid="11" grpId="0"/>
      <p:bldP spid="11" grpId="1"/>
      <p:bldP spid="15" grpId="0" animBg="1"/>
      <p:bldP spid="15" grpId="1" animBg="1"/>
      <p:bldP spid="16" grpId="0" animBg="1"/>
      <p:bldP spid="16"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17" grpId="0" animBg="1"/>
      <p:bldP spid="17" grpId="1" animBg="1"/>
      <p:bldP spid="18" grpId="0"/>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20971" y="-1814930"/>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4139340" y="-2047500"/>
            <a:ext cx="3913319" cy="109529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9199043" y="-1814931"/>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7" name="Rectangle 6">
            <a:extLst>
              <a:ext uri="{FF2B5EF4-FFF2-40B4-BE49-F238E27FC236}">
                <a16:creationId xmlns:a16="http://schemas.microsoft.com/office/drawing/2014/main" id="{C6880B10-4FB4-414C-B163-0D858A230CD3}"/>
              </a:ext>
            </a:extLst>
          </p:cNvPr>
          <p:cNvSpPr/>
          <p:nvPr/>
        </p:nvSpPr>
        <p:spPr>
          <a:xfrm rot="19654874">
            <a:off x="-831649" y="-47421"/>
            <a:ext cx="3920679" cy="10952998"/>
          </a:xfrm>
          <a:prstGeom prst="rect">
            <a:avLst/>
          </a:prstGeom>
          <a:ln>
            <a:noFill/>
          </a:ln>
          <a:effectLst>
            <a:outerShdw blurRad="177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8" name="Rectangle 7">
            <a:extLst>
              <a:ext uri="{FF2B5EF4-FFF2-40B4-BE49-F238E27FC236}">
                <a16:creationId xmlns:a16="http://schemas.microsoft.com/office/drawing/2014/main" id="{31A638E1-43CE-4751-A5E8-A3964F6CB907}"/>
              </a:ext>
            </a:extLst>
          </p:cNvPr>
          <p:cNvSpPr/>
          <p:nvPr/>
        </p:nvSpPr>
        <p:spPr>
          <a:xfrm rot="19654874">
            <a:off x="11377371" y="-4244422"/>
            <a:ext cx="3920679" cy="10952998"/>
          </a:xfrm>
          <a:prstGeom prst="rect">
            <a:avLst/>
          </a:prstGeom>
          <a:ln>
            <a:noFill/>
          </a:ln>
          <a:effectLst>
            <a:outerShdw blurRad="330200" dist="38100" dir="2700000" sx="119000" sy="119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Rectangle 22">
            <a:extLst>
              <a:ext uri="{FF2B5EF4-FFF2-40B4-BE49-F238E27FC236}">
                <a16:creationId xmlns:a16="http://schemas.microsoft.com/office/drawing/2014/main" id="{7E2B899A-79AB-4DD1-B47F-48167C037DC8}"/>
              </a:ext>
            </a:extLst>
          </p:cNvPr>
          <p:cNvSpPr/>
          <p:nvPr/>
        </p:nvSpPr>
        <p:spPr>
          <a:xfrm>
            <a:off x="0" y="0"/>
            <a:ext cx="12192000" cy="6858000"/>
          </a:xfrm>
          <a:prstGeom prst="rect">
            <a:avLst/>
          </a:prstGeom>
          <a:gradFill flip="none" rotWithShape="1">
            <a:gsLst>
              <a:gs pos="100000">
                <a:schemeClr val="tx1"/>
              </a:gs>
              <a:gs pos="80000">
                <a:schemeClr val="bg1">
                  <a:lumMod val="65000"/>
                  <a:alpha val="5000"/>
                </a:schemeClr>
              </a:gs>
              <a:gs pos="20000">
                <a:schemeClr val="bg1">
                  <a:lumMod val="65000"/>
                  <a:alpha val="5000"/>
                </a:schemeClr>
              </a:gs>
              <a:gs pos="0">
                <a:schemeClr val="tx1"/>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Video FX">
            <a:hlinkClick r:id="" action="ppaction://media"/>
            <a:extLst>
              <a:ext uri="{FF2B5EF4-FFF2-40B4-BE49-F238E27FC236}">
                <a16:creationId xmlns:a16="http://schemas.microsoft.com/office/drawing/2014/main" id="{8A835CA0-5435-42AF-8B88-20FCF207FFBA}"/>
              </a:ext>
            </a:extLst>
          </p:cNvPr>
          <p:cNvPicPr>
            <a:picLocks noChangeAspect="1"/>
          </p:cNvPicPr>
          <p:nvPr>
            <a:videoFile r:link="rId1"/>
            <p:extLst>
              <p:ext uri="{DAA4B4D4-6D71-4841-9C94-3DE7FCFB9230}">
                <p14:media xmlns:p14="http://schemas.microsoft.com/office/powerpoint/2010/main" r:embed="rId2">
                  <p14:trim st="10500" end="4311.6666"/>
                </p14:media>
              </p:ext>
            </p:extLst>
          </p:nvPr>
        </p:nvPicPr>
        <p:blipFill>
          <a:blip r:embed="rId5"/>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B5F076AD-9EE5-43C4-AA46-9EB29B13EE42}"/>
              </a:ext>
            </a:extLst>
          </p:cNvPr>
          <p:cNvSpPr/>
          <p:nvPr/>
        </p:nvSpPr>
        <p:spPr>
          <a:xfrm>
            <a:off x="11395" y="-4835"/>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3180821" y="3350209"/>
            <a:ext cx="6060057"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ELEGANT DESIGN</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4" name="Plus Sign 13">
            <a:extLst>
              <a:ext uri="{FF2B5EF4-FFF2-40B4-BE49-F238E27FC236}">
                <a16:creationId xmlns:a16="http://schemas.microsoft.com/office/drawing/2014/main" id="{1402629D-989F-4A81-9B17-B4AD9C3FFB37}"/>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Plus Sign 16">
            <a:extLst>
              <a:ext uri="{FF2B5EF4-FFF2-40B4-BE49-F238E27FC236}">
                <a16:creationId xmlns:a16="http://schemas.microsoft.com/office/drawing/2014/main" id="{5D6EEED3-5FD1-4C88-8307-AD11472EB188}"/>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Plus Sign 17">
            <a:extLst>
              <a:ext uri="{FF2B5EF4-FFF2-40B4-BE49-F238E27FC236}">
                <a16:creationId xmlns:a16="http://schemas.microsoft.com/office/drawing/2014/main" id="{078A04BD-A99E-470C-9FC1-A4BCAF40B852}"/>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Plus Sign 18">
            <a:extLst>
              <a:ext uri="{FF2B5EF4-FFF2-40B4-BE49-F238E27FC236}">
                <a16:creationId xmlns:a16="http://schemas.microsoft.com/office/drawing/2014/main" id="{E40C799D-7159-4213-9C9F-89D6A383C7C5}"/>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Plus Sign 19">
            <a:extLst>
              <a:ext uri="{FF2B5EF4-FFF2-40B4-BE49-F238E27FC236}">
                <a16:creationId xmlns:a16="http://schemas.microsoft.com/office/drawing/2014/main" id="{14F30E24-4BD0-4E31-ACEB-5F21D0006B26}"/>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Plus Sign 20">
            <a:extLst>
              <a:ext uri="{FF2B5EF4-FFF2-40B4-BE49-F238E27FC236}">
                <a16:creationId xmlns:a16="http://schemas.microsoft.com/office/drawing/2014/main" id="{2471129B-AB1F-424E-8CED-35BFE0029863}"/>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Freeform: Shape 14">
            <a:extLst>
              <a:ext uri="{FF2B5EF4-FFF2-40B4-BE49-F238E27FC236}">
                <a16:creationId xmlns:a16="http://schemas.microsoft.com/office/drawing/2014/main" id="{7935DD54-57B1-4149-9EF6-63BB6FDAFE67}"/>
              </a:ext>
            </a:extLst>
          </p:cNvPr>
          <p:cNvSpPr/>
          <p:nvPr/>
        </p:nvSpPr>
        <p:spPr>
          <a:xfrm>
            <a:off x="-2333598" y="1201993"/>
            <a:ext cx="16025190" cy="7870974"/>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82629" y="-2395383"/>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TextBox 21">
            <a:extLst>
              <a:ext uri="{FF2B5EF4-FFF2-40B4-BE49-F238E27FC236}">
                <a16:creationId xmlns:a16="http://schemas.microsoft.com/office/drawing/2014/main" id="{662A30A5-013F-46F4-B530-3C60DDC9C469}"/>
              </a:ext>
            </a:extLst>
          </p:cNvPr>
          <p:cNvSpPr txBox="1"/>
          <p:nvPr/>
        </p:nvSpPr>
        <p:spPr>
          <a:xfrm>
            <a:off x="-16332256" y="-201028"/>
            <a:ext cx="44871370"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ELEGANT</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52473354"/>
      </p:ext>
    </p:extLst>
  </p:cSld>
  <p:clrMapOvr>
    <a:masterClrMapping/>
  </p:clrMapOvr>
  <mc:AlternateContent xmlns:mc="http://schemas.openxmlformats.org/markup-compatibility/2006">
    <mc:Choice xmlns:p14="http://schemas.microsoft.com/office/powerpoint/2010/main" Requires="p14">
      <p:transition spd="slow" p14:dur="800" advClick="0" advTm="0">
        <p14:flythrough dir="ou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6" presetClass="emph" presetSubtype="0" accel="50000" decel="50000" fill="hold" grpId="1" nodeType="withEffect">
                                  <p:stCondLst>
                                    <p:cond delay="1100"/>
                                  </p:stCondLst>
                                  <p:childTnLst>
                                    <p:animScale>
                                      <p:cBhvr>
                                        <p:cTn id="9" dur="2000" fill="hold"/>
                                        <p:tgtEl>
                                          <p:spTgt spid="4"/>
                                        </p:tgtEl>
                                      </p:cBhvr>
                                      <p:by x="110000" y="110000"/>
                                    </p:animScale>
                                  </p:childTnLst>
                                </p:cTn>
                              </p:par>
                              <p:par>
                                <p:cTn id="10" presetID="10"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6" presetClass="emph" presetSubtype="0" accel="50000" decel="50000" fill="hold" grpId="1" nodeType="withEffect">
                                  <p:stCondLst>
                                    <p:cond delay="1500"/>
                                  </p:stCondLst>
                                  <p:childTnLst>
                                    <p:animScale>
                                      <p:cBhvr>
                                        <p:cTn id="14" dur="2000" fill="hold"/>
                                        <p:tgtEl>
                                          <p:spTgt spid="5"/>
                                        </p:tgtEl>
                                      </p:cBhvr>
                                      <p:by x="110000" y="110000"/>
                                    </p:animScale>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par>
                                <p:cTn id="18" presetID="6" presetClass="emph" presetSubtype="0" accel="50000" decel="50000" fill="hold" grpId="1" nodeType="withEffect">
                                  <p:stCondLst>
                                    <p:cond delay="1100"/>
                                  </p:stCondLst>
                                  <p:childTnLst>
                                    <p:animScale>
                                      <p:cBhvr>
                                        <p:cTn id="19" dur="2000" fill="hold"/>
                                        <p:tgtEl>
                                          <p:spTgt spid="6"/>
                                        </p:tgtEl>
                                      </p:cBhvr>
                                      <p:by x="110000" y="110000"/>
                                    </p:animScale>
                                  </p:childTnLst>
                                </p:cTn>
                              </p:par>
                              <p:par>
                                <p:cTn id="20" presetID="10" presetClass="entr" presetSubtype="0"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par>
                                <p:cTn id="23" presetID="6" presetClass="emph" presetSubtype="0" accel="50000" decel="50000" fill="hold" grpId="1" nodeType="withEffect">
                                  <p:stCondLst>
                                    <p:cond delay="1600"/>
                                  </p:stCondLst>
                                  <p:childTnLst>
                                    <p:animScale>
                                      <p:cBhvr>
                                        <p:cTn id="24" dur="2000" fill="hold"/>
                                        <p:tgtEl>
                                          <p:spTgt spid="7"/>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6" presetClass="emph" presetSubtype="0" accel="50000" decel="50000" fill="hold" grpId="1" nodeType="withEffect">
                                  <p:stCondLst>
                                    <p:cond delay="1100"/>
                                  </p:stCondLst>
                                  <p:childTnLst>
                                    <p:animScale>
                                      <p:cBhvr>
                                        <p:cTn id="29" dur="2000" fill="hold"/>
                                        <p:tgtEl>
                                          <p:spTgt spid="8"/>
                                        </p:tgtEl>
                                      </p:cBhvr>
                                      <p:by x="110000" y="110000"/>
                                    </p:animScale>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42" presetClass="path" presetSubtype="0" accel="50000" decel="50000" fill="hold" grpId="1" nodeType="withEffect">
                                  <p:stCondLst>
                                    <p:cond delay="1250"/>
                                  </p:stCondLst>
                                  <p:childTnLst>
                                    <p:animMotion origin="layout" path="M -1.25E-6 -4.07407E-6 L -0.06055 0.05787 " pathEditMode="relative" rAng="0" ptsTypes="AA">
                                      <p:cBhvr>
                                        <p:cTn id="49" dur="2000" fill="hold"/>
                                        <p:tgtEl>
                                          <p:spTgt spid="19"/>
                                        </p:tgtEl>
                                        <p:attrNameLst>
                                          <p:attrName>ppt_x</p:attrName>
                                          <p:attrName>ppt_y</p:attrName>
                                        </p:attrNameLst>
                                      </p:cBhvr>
                                      <p:rCtr x="-3034" y="2894"/>
                                    </p:animMotion>
                                  </p:childTnLst>
                                </p:cTn>
                              </p:par>
                              <p:par>
                                <p:cTn id="50" presetID="42" presetClass="path" presetSubtype="0" accel="50000" decel="50000" fill="hold" grpId="1" nodeType="withEffect">
                                  <p:stCondLst>
                                    <p:cond delay="1700"/>
                                  </p:stCondLst>
                                  <p:childTnLst>
                                    <p:animMotion origin="layout" path="M 1.25E-6 -2.22222E-6 L 0.08008 -0.01504 " pathEditMode="relative" rAng="0" ptsTypes="AA">
                                      <p:cBhvr>
                                        <p:cTn id="51" dur="2000" fill="hold"/>
                                        <p:tgtEl>
                                          <p:spTgt spid="20"/>
                                        </p:tgtEl>
                                        <p:attrNameLst>
                                          <p:attrName>ppt_x</p:attrName>
                                          <p:attrName>ppt_y</p:attrName>
                                        </p:attrNameLst>
                                      </p:cBhvr>
                                      <p:rCtr x="3997" y="-764"/>
                                    </p:animMotion>
                                  </p:childTnLst>
                                </p:cTn>
                              </p:par>
                              <p:par>
                                <p:cTn id="52" presetID="42" presetClass="path" presetSubtype="0" accel="50000" decel="50000" fill="hold" grpId="1" nodeType="withEffect">
                                  <p:stCondLst>
                                    <p:cond delay="1250"/>
                                  </p:stCondLst>
                                  <p:childTnLst>
                                    <p:animMotion origin="layout" path="M 1.875E-6 1.85185E-6 L 0.06901 -0.05209 " pathEditMode="relative" rAng="0" ptsTypes="AA">
                                      <p:cBhvr>
                                        <p:cTn id="53" dur="2000" fill="hold"/>
                                        <p:tgtEl>
                                          <p:spTgt spid="14"/>
                                        </p:tgtEl>
                                        <p:attrNameLst>
                                          <p:attrName>ppt_x</p:attrName>
                                          <p:attrName>ppt_y</p:attrName>
                                        </p:attrNameLst>
                                      </p:cBhvr>
                                      <p:rCtr x="3451" y="-2616"/>
                                    </p:animMotion>
                                  </p:childTnLst>
                                </p:cTn>
                              </p:par>
                              <p:par>
                                <p:cTn id="54" presetID="42" presetClass="path" presetSubtype="0" accel="50000" decel="50000" fill="hold" grpId="1" nodeType="withEffect">
                                  <p:stCondLst>
                                    <p:cond delay="1600"/>
                                  </p:stCondLst>
                                  <p:childTnLst>
                                    <p:animMotion origin="layout" path="M 1.875E-6 7.40741E-7 L 0.03411 -0.08935 " pathEditMode="relative" rAng="0" ptsTypes="AA">
                                      <p:cBhvr>
                                        <p:cTn id="55" dur="2000" fill="hold"/>
                                        <p:tgtEl>
                                          <p:spTgt spid="17"/>
                                        </p:tgtEl>
                                        <p:attrNameLst>
                                          <p:attrName>ppt_x</p:attrName>
                                          <p:attrName>ppt_y</p:attrName>
                                        </p:attrNameLst>
                                      </p:cBhvr>
                                      <p:rCtr x="1706" y="-4468"/>
                                    </p:animMotion>
                                  </p:childTnLst>
                                </p:cTn>
                              </p:par>
                              <p:par>
                                <p:cTn id="56" presetID="42" presetClass="path" presetSubtype="0" accel="50000" decel="50000" fill="hold" grpId="1" nodeType="withEffect">
                                  <p:stCondLst>
                                    <p:cond delay="1400"/>
                                  </p:stCondLst>
                                  <p:childTnLst>
                                    <p:animMotion origin="layout" path="M -1.04167E-6 3.7037E-6 L -0.07318 -0.01204 " pathEditMode="relative" rAng="0" ptsTypes="AA">
                                      <p:cBhvr>
                                        <p:cTn id="57" dur="2000" fill="hold"/>
                                        <p:tgtEl>
                                          <p:spTgt spid="21"/>
                                        </p:tgtEl>
                                        <p:attrNameLst>
                                          <p:attrName>ppt_x</p:attrName>
                                          <p:attrName>ppt_y</p:attrName>
                                        </p:attrNameLst>
                                      </p:cBhvr>
                                      <p:rCtr x="-3659" y="-602"/>
                                    </p:animMotion>
                                  </p:childTnLst>
                                </p:cTn>
                              </p:par>
                              <p:par>
                                <p:cTn id="58" presetID="42" presetClass="path" presetSubtype="0" accel="50000" decel="50000" fill="hold" grpId="1" nodeType="withEffect">
                                  <p:stCondLst>
                                    <p:cond delay="1600"/>
                                  </p:stCondLst>
                                  <p:childTnLst>
                                    <p:animMotion origin="layout" path="M 4.16667E-7 -3.7037E-6 L -0.08008 -0.07476 " pathEditMode="relative" rAng="0" ptsTypes="AA">
                                      <p:cBhvr>
                                        <p:cTn id="59" dur="2000" fill="hold"/>
                                        <p:tgtEl>
                                          <p:spTgt spid="18"/>
                                        </p:tgtEl>
                                        <p:attrNameLst>
                                          <p:attrName>ppt_x</p:attrName>
                                          <p:attrName>ppt_y</p:attrName>
                                        </p:attrNameLst>
                                      </p:cBhvr>
                                      <p:rCtr x="-4010" y="-3750"/>
                                    </p:animMotion>
                                  </p:childTnLst>
                                </p:cTn>
                              </p:par>
                              <p:par>
                                <p:cTn id="60" presetID="6" presetClass="emph" presetSubtype="0" accel="36000" decel="35000" fill="hold" grpId="0" nodeType="withEffect">
                                  <p:stCondLst>
                                    <p:cond delay="0"/>
                                  </p:stCondLst>
                                  <p:childTnLst>
                                    <p:animScale>
                                      <p:cBhvr>
                                        <p:cTn id="61" dur="5250" fill="hold"/>
                                        <p:tgtEl>
                                          <p:spTgt spid="9"/>
                                        </p:tgtEl>
                                      </p:cBhvr>
                                      <p:by x="110000" y="110000"/>
                                    </p:animScale>
                                  </p:childTnLst>
                                </p:cTn>
                              </p:par>
                              <p:par>
                                <p:cTn id="62" presetID="10" presetClass="entr" presetSubtype="0" fill="hold" grpId="0" nodeType="withEffect">
                                  <p:stCondLst>
                                    <p:cond delay="25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750"/>
                                        <p:tgtEl>
                                          <p:spTgt spid="10"/>
                                        </p:tgtEl>
                                      </p:cBhvr>
                                    </p:animEffect>
                                  </p:childTnLst>
                                </p:cTn>
                              </p:par>
                              <p:par>
                                <p:cTn id="65" presetID="63" presetClass="path" presetSubtype="0" accel="40000" decel="60000" fill="hold" grpId="1" nodeType="withEffect">
                                  <p:stCondLst>
                                    <p:cond delay="2000"/>
                                  </p:stCondLst>
                                  <p:childTnLst>
                                    <p:animMotion origin="layout" path="M 5E-6 -4.07407E-6 L 0.13972 -4.07407E-6 " pathEditMode="relative" rAng="0" ptsTypes="AA">
                                      <p:cBhvr>
                                        <p:cTn id="66" dur="1750" fill="hold"/>
                                        <p:tgtEl>
                                          <p:spTgt spid="10"/>
                                        </p:tgtEl>
                                        <p:attrNameLst>
                                          <p:attrName>ppt_x</p:attrName>
                                          <p:attrName>ppt_y</p:attrName>
                                        </p:attrNameLst>
                                      </p:cBhvr>
                                      <p:rCtr x="6979" y="0"/>
                                    </p:animMotion>
                                  </p:childTnLst>
                                </p:cTn>
                              </p:par>
                              <p:par>
                                <p:cTn id="67" presetID="10" presetClass="entr" presetSubtype="0" fill="hold" grpId="0" nodeType="withEffect">
                                  <p:stCondLst>
                                    <p:cond delay="11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750"/>
                                        <p:tgtEl>
                                          <p:spTgt spid="22"/>
                                        </p:tgtEl>
                                      </p:cBhvr>
                                    </p:animEffect>
                                  </p:childTnLst>
                                </p:cTn>
                              </p:par>
                              <p:par>
                                <p:cTn id="70" presetID="63" presetClass="path" presetSubtype="0" accel="25000" decel="57000" fill="hold" grpId="1" nodeType="withEffect">
                                  <p:stCondLst>
                                    <p:cond delay="1200"/>
                                  </p:stCondLst>
                                  <p:childTnLst>
                                    <p:animMotion origin="layout" path="M -0.60325 -0.02547 L 0.72669 -0.0338 " pathEditMode="relative" rAng="0" ptsTypes="AA">
                                      <p:cBhvr>
                                        <p:cTn id="71" dur="3200" fill="hold"/>
                                        <p:tgtEl>
                                          <p:spTgt spid="22"/>
                                        </p:tgtEl>
                                        <p:attrNameLst>
                                          <p:attrName>ppt_x</p:attrName>
                                          <p:attrName>ppt_y</p:attrName>
                                        </p:attrNameLst>
                                      </p:cBhvr>
                                      <p:rCtr x="66497" y="-417"/>
                                    </p:animMotion>
                                  </p:childTnLst>
                                </p:cTn>
                              </p:par>
                              <p:par>
                                <p:cTn id="72" presetID="10"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childTnLst>
                                </p:cTn>
                              </p:par>
                              <p:par>
                                <p:cTn id="75" presetID="10" presetClass="exit" presetSubtype="0" fill="hold" grpId="1" nodeType="withEffect">
                                  <p:stCondLst>
                                    <p:cond delay="1000"/>
                                  </p:stCondLst>
                                  <p:childTnLst>
                                    <p:animEffect transition="out" filter="fade">
                                      <p:cBhvr>
                                        <p:cTn id="76" dur="1000"/>
                                        <p:tgtEl>
                                          <p:spTgt spid="23"/>
                                        </p:tgtEl>
                                      </p:cBhvr>
                                    </p:animEffect>
                                    <p:set>
                                      <p:cBhvr>
                                        <p:cTn id="77" dur="1" fill="hold">
                                          <p:stCondLst>
                                            <p:cond delay="999"/>
                                          </p:stCondLst>
                                        </p:cTn>
                                        <p:tgtEl>
                                          <p:spTgt spid="23"/>
                                        </p:tgtEl>
                                        <p:attrNameLst>
                                          <p:attrName>style.visibility</p:attrName>
                                        </p:attrNameLst>
                                      </p:cBhvr>
                                      <p:to>
                                        <p:strVal val="hidden"/>
                                      </p:to>
                                    </p:set>
                                  </p:childTnLst>
                                </p:cTn>
                              </p:par>
                              <p:par>
                                <p:cTn id="78" presetID="10" presetClass="entr" presetSubtype="0" fill="hold" grpId="0" nodeType="withEffect">
                                  <p:stCondLst>
                                    <p:cond delay="200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childTnLst>
                                </p:cTn>
                              </p:par>
                              <p:par>
                                <p:cTn id="81" presetID="10" presetClass="exit" presetSubtype="0" fill="hold" grpId="1" nodeType="withEffect">
                                  <p:stCondLst>
                                    <p:cond delay="3000"/>
                                  </p:stCondLst>
                                  <p:childTnLst>
                                    <p:animEffect transition="out" filter="fade">
                                      <p:cBhvr>
                                        <p:cTn id="82" dur="1000"/>
                                        <p:tgtEl>
                                          <p:spTgt spid="24"/>
                                        </p:tgtEl>
                                      </p:cBhvr>
                                    </p:animEffect>
                                    <p:set>
                                      <p:cBhvr>
                                        <p:cTn id="83" dur="1" fill="hold">
                                          <p:stCondLst>
                                            <p:cond delay="999"/>
                                          </p:stCondLst>
                                        </p:cTn>
                                        <p:tgtEl>
                                          <p:spTgt spid="24"/>
                                        </p:tgtEl>
                                        <p:attrNameLst>
                                          <p:attrName>style.visibility</p:attrName>
                                        </p:attrNameLst>
                                      </p:cBhvr>
                                      <p:to>
                                        <p:strVal val="hidden"/>
                                      </p:to>
                                    </p:set>
                                  </p:childTnLst>
                                </p:cTn>
                              </p:par>
                              <p:par>
                                <p:cTn id="84" presetID="22" presetClass="entr" presetSubtype="4"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down)">
                                      <p:cBhvr>
                                        <p:cTn id="86" dur="2250"/>
                                        <p:tgtEl>
                                          <p:spTgt spid="16"/>
                                        </p:tgtEl>
                                      </p:cBhvr>
                                    </p:animEffect>
                                  </p:childTnLst>
                                </p:cTn>
                              </p:par>
                              <p:par>
                                <p:cTn id="87" presetID="22" presetClass="exit" presetSubtype="4" fill="hold" grpId="1" nodeType="withEffect">
                                  <p:stCondLst>
                                    <p:cond delay="2250"/>
                                  </p:stCondLst>
                                  <p:childTnLst>
                                    <p:animEffect transition="out" filter="wipe(down)">
                                      <p:cBhvr>
                                        <p:cTn id="88" dur="2250"/>
                                        <p:tgtEl>
                                          <p:spTgt spid="16"/>
                                        </p:tgtEl>
                                      </p:cBhvr>
                                    </p:animEffect>
                                    <p:set>
                                      <p:cBhvr>
                                        <p:cTn id="89" dur="1" fill="hold">
                                          <p:stCondLst>
                                            <p:cond delay="2249"/>
                                          </p:stCondLst>
                                        </p:cTn>
                                        <p:tgtEl>
                                          <p:spTgt spid="16"/>
                                        </p:tgtEl>
                                        <p:attrNameLst>
                                          <p:attrName>style.visibility</p:attrName>
                                        </p:attrNameLst>
                                      </p:cBhvr>
                                      <p:to>
                                        <p:strVal val="hidden"/>
                                      </p:to>
                                    </p:set>
                                  </p:childTnLst>
                                </p:cTn>
                              </p:par>
                              <p:par>
                                <p:cTn id="90" presetID="22" presetClass="entr" presetSubtype="4" fill="hold" grpId="0" nodeType="withEffect">
                                  <p:stCondLst>
                                    <p:cond delay="7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2250"/>
                                        <p:tgtEl>
                                          <p:spTgt spid="15"/>
                                        </p:tgtEl>
                                      </p:cBhvr>
                                    </p:animEffect>
                                  </p:childTnLst>
                                </p:cTn>
                              </p:par>
                              <p:par>
                                <p:cTn id="93" presetID="22" presetClass="exit" presetSubtype="4" fill="hold" grpId="1" nodeType="withEffect">
                                  <p:stCondLst>
                                    <p:cond delay="3000"/>
                                  </p:stCondLst>
                                  <p:childTnLst>
                                    <p:animEffect transition="out" filter="wipe(down)">
                                      <p:cBhvr>
                                        <p:cTn id="94" dur="2250"/>
                                        <p:tgtEl>
                                          <p:spTgt spid="15"/>
                                        </p:tgtEl>
                                      </p:cBhvr>
                                    </p:animEffect>
                                    <p:set>
                                      <p:cBhvr>
                                        <p:cTn id="95" dur="1" fill="hold">
                                          <p:stCondLst>
                                            <p:cond delay="2249"/>
                                          </p:stCondLst>
                                        </p:cTn>
                                        <p:tgtEl>
                                          <p:spTgt spid="15"/>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25"/>
                                        </p:tgtEl>
                                        <p:attrNameLst>
                                          <p:attrName>style.visibility</p:attrName>
                                        </p:attrNameLst>
                                      </p:cBhvr>
                                      <p:to>
                                        <p:strVal val="visible"/>
                                      </p:to>
                                    </p:set>
                                  </p:childTnLst>
                                </p:cTn>
                              </p:par>
                              <p:par>
                                <p:cTn id="98" presetID="1" presetClass="mediacall" presetSubtype="0" fill="hold" nodeType="withEffect">
                                  <p:stCondLst>
                                    <p:cond delay="0"/>
                                  </p:stCondLst>
                                  <p:childTnLst>
                                    <p:cmd type="call" cmd="playFrom(0.0)">
                                      <p:cBhvr>
                                        <p:cTn id="99" dur="1" fill="hold"/>
                                        <p:tgtEl>
                                          <p:spTgt spid="25"/>
                                        </p:tgtEl>
                                      </p:cBhvr>
                                    </p:cmd>
                                  </p:childTnLst>
                                </p:cTn>
                              </p:par>
                              <p:par>
                                <p:cTn id="100" presetID="9" presetClass="emph" presetSubtype="0" nodeType="withEffect">
                                  <p:stCondLst>
                                    <p:cond delay="0"/>
                                  </p:stCondLst>
                                  <p:childTnLst>
                                    <p:set>
                                      <p:cBhvr>
                                        <p:cTn id="101" dur="indefinite"/>
                                        <p:tgtEl>
                                          <p:spTgt spid="25"/>
                                        </p:tgtEl>
                                        <p:attrNameLst>
                                          <p:attrName>style.opacity</p:attrName>
                                        </p:attrNameLst>
                                      </p:cBhvr>
                                      <p:to>
                                        <p:strVal val="0.3"/>
                                      </p:to>
                                    </p:set>
                                    <p:animEffect filter="image" prLst="opacity: 0.3">
                                      <p:cBhvr rctx="IE">
                                        <p:cTn id="102" dur="indefinite"/>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3" fill="hold" display="0">
                  <p:stCondLst>
                    <p:cond delay="indefinite"/>
                  </p:stCondLst>
                </p:cTn>
                <p:tgtEl>
                  <p:spTgt spid="25"/>
                </p:tgtEl>
              </p:cMediaNode>
            </p:video>
          </p:childTnLst>
        </p:cTn>
      </p:par>
    </p:tnLst>
    <p:bldLst>
      <p:bldP spid="9" grpId="0" animBg="1"/>
      <p:bldP spid="6" grpId="0" animBg="1"/>
      <p:bldP spid="6" grpId="1" animBg="1"/>
      <p:bldP spid="4" grpId="0" animBg="1"/>
      <p:bldP spid="4" grpId="1" animBg="1"/>
      <p:bldP spid="5" grpId="0" animBg="1"/>
      <p:bldP spid="5" grpId="1" animBg="1"/>
      <p:bldP spid="7" grpId="0" animBg="1"/>
      <p:bldP spid="7" grpId="1" animBg="1"/>
      <p:bldP spid="8" grpId="0" animBg="1"/>
      <p:bldP spid="8" grpId="1" animBg="1"/>
      <p:bldP spid="23" grpId="0" animBg="1"/>
      <p:bldP spid="23" grpId="1" animBg="1"/>
      <p:bldP spid="24" grpId="0" animBg="1"/>
      <p:bldP spid="24" grpId="1" animBg="1"/>
      <p:bldP spid="10" grpId="0"/>
      <p:bldP spid="10" grpId="1"/>
      <p:bldP spid="14" grpId="0" animBg="1"/>
      <p:bldP spid="14"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15" grpId="0" animBg="1"/>
      <p:bldP spid="15" grpId="1" animBg="1"/>
      <p:bldP spid="16" grpId="0" animBg="1"/>
      <p:bldP spid="16" grpId="1" animBg="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12810" y="-2630858"/>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7" name="Rectangle 16">
            <a:extLst>
              <a:ext uri="{FF2B5EF4-FFF2-40B4-BE49-F238E27FC236}">
                <a16:creationId xmlns:a16="http://schemas.microsoft.com/office/drawing/2014/main" id="{0FD77683-2B77-4667-BCE5-581EAA06BA08}"/>
              </a:ext>
            </a:extLst>
          </p:cNvPr>
          <p:cNvSpPr/>
          <p:nvPr/>
        </p:nvSpPr>
        <p:spPr>
          <a:xfrm rot="19654874">
            <a:off x="4312596" y="-2353630"/>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4738826" y="-1762258"/>
            <a:ext cx="704269"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8" name="Rectangle 17">
            <a:extLst>
              <a:ext uri="{FF2B5EF4-FFF2-40B4-BE49-F238E27FC236}">
                <a16:creationId xmlns:a16="http://schemas.microsoft.com/office/drawing/2014/main" id="{82AF0E51-2B09-4C73-8EEB-98768ED1AF06}"/>
              </a:ext>
            </a:extLst>
          </p:cNvPr>
          <p:cNvSpPr/>
          <p:nvPr/>
        </p:nvSpPr>
        <p:spPr>
          <a:xfrm rot="19654874">
            <a:off x="7761693" y="-2713575"/>
            <a:ext cx="3069006"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2967098" y="-874094"/>
            <a:ext cx="6716304" cy="109529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Video FX">
            <a:hlinkClick r:id="" action="ppaction://media"/>
            <a:extLst>
              <a:ext uri="{FF2B5EF4-FFF2-40B4-BE49-F238E27FC236}">
                <a16:creationId xmlns:a16="http://schemas.microsoft.com/office/drawing/2014/main" id="{97070A50-C1BF-4CCB-8C59-9AB282F1F11D}"/>
              </a:ext>
            </a:extLst>
          </p:cNvPr>
          <p:cNvPicPr>
            <a:picLocks noChangeAspect="1"/>
          </p:cNvPicPr>
          <p:nvPr>
            <a:videoFile r:link="rId1"/>
            <p:extLst>
              <p:ext uri="{DAA4B4D4-6D71-4841-9C94-3DE7FCFB9230}">
                <p14:media xmlns:p14="http://schemas.microsoft.com/office/powerpoint/2010/main" r:embed="rId2">
                  <p14:trim st="5250" end="9561.6666"/>
                </p14:media>
              </p:ext>
            </p:extLst>
          </p:nvPr>
        </p:nvPicPr>
        <p:blipFill>
          <a:blip r:embed="rId5"/>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BD9D321D-B01D-478A-BC30-0C203135EB15}"/>
              </a:ext>
            </a:extLst>
          </p:cNvPr>
          <p:cNvSpPr/>
          <p:nvPr/>
        </p:nvSpPr>
        <p:spPr>
          <a:xfrm>
            <a:off x="0" y="0"/>
            <a:ext cx="12192000" cy="6858000"/>
          </a:xfrm>
          <a:prstGeom prst="rect">
            <a:avLst/>
          </a:prstGeom>
          <a:gradFill flip="none" rotWithShape="1">
            <a:gsLst>
              <a:gs pos="100000">
                <a:srgbClr val="C00000"/>
              </a:gs>
              <a:gs pos="80000">
                <a:schemeClr val="bg1">
                  <a:lumMod val="65000"/>
                  <a:alpha val="5000"/>
                </a:schemeClr>
              </a:gs>
              <a:gs pos="20000">
                <a:schemeClr val="bg1">
                  <a:lumMod val="65000"/>
                  <a:alpha val="5000"/>
                </a:schemeClr>
              </a:gs>
              <a:gs pos="0">
                <a:srgbClr val="C000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BCF5AE8-E579-4AB7-AA04-AFC6B2C788F1}"/>
              </a:ext>
            </a:extLst>
          </p:cNvPr>
          <p:cNvSpPr/>
          <p:nvPr/>
        </p:nvSpPr>
        <p:spPr>
          <a:xfrm>
            <a:off x="11395" y="-4835"/>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1811507" y="4014460"/>
            <a:ext cx="5199052"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SIMPLE TO USE</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1863182" y="4889907"/>
            <a:ext cx="4520467" cy="1169551"/>
          </a:xfrm>
          <a:prstGeom prst="rect">
            <a:avLst/>
          </a:prstGeom>
          <a:noFill/>
        </p:spPr>
        <p:txBody>
          <a:bodyPr wrap="square" rtlCol="0">
            <a:spAutoFit/>
          </a:bodyPr>
          <a:lstStyle/>
          <a:p>
            <a:r>
              <a:rPr lang="en-US"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LOREM IPSUM SAIKI DADI WONG TERKENAL BUANGET, KABEH NGERTI LOREM IPSUM IKI DIGAWE NGGO TULISAN SING MODELE KYOK UMAK WOCO SAIKI. TULUNGUNO LAH IKI DIWOCO LANGSUNG DIEDIT OJOK DIJARNO AE LEK NDELOK TULISAN IKI.</a:t>
            </a:r>
            <a:endParaRPr lang="en-ID"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23" name="Plus Sign 22">
            <a:extLst>
              <a:ext uri="{FF2B5EF4-FFF2-40B4-BE49-F238E27FC236}">
                <a16:creationId xmlns:a16="http://schemas.microsoft.com/office/drawing/2014/main" id="{9503ECE9-FF2A-4FD4-819F-E0ACC196FFF5}"/>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lus Sign 23">
            <a:extLst>
              <a:ext uri="{FF2B5EF4-FFF2-40B4-BE49-F238E27FC236}">
                <a16:creationId xmlns:a16="http://schemas.microsoft.com/office/drawing/2014/main" id="{CFF88032-A3BE-4BC6-A009-9BB0A3675F6F}"/>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Plus Sign 24">
            <a:extLst>
              <a:ext uri="{FF2B5EF4-FFF2-40B4-BE49-F238E27FC236}">
                <a16:creationId xmlns:a16="http://schemas.microsoft.com/office/drawing/2014/main" id="{5AF77A50-3972-406E-B1B5-A571DD8C6179}"/>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Plus Sign 25">
            <a:extLst>
              <a:ext uri="{FF2B5EF4-FFF2-40B4-BE49-F238E27FC236}">
                <a16:creationId xmlns:a16="http://schemas.microsoft.com/office/drawing/2014/main" id="{794474E6-BB0D-4B1B-AC0D-E26AC100864A}"/>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Plus Sign 26">
            <a:extLst>
              <a:ext uri="{FF2B5EF4-FFF2-40B4-BE49-F238E27FC236}">
                <a16:creationId xmlns:a16="http://schemas.microsoft.com/office/drawing/2014/main" id="{19DB2B62-3CEF-474C-ACFC-F27E5EC8591A}"/>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lus Sign 27">
            <a:extLst>
              <a:ext uri="{FF2B5EF4-FFF2-40B4-BE49-F238E27FC236}">
                <a16:creationId xmlns:a16="http://schemas.microsoft.com/office/drawing/2014/main" id="{71A3FE4A-7EB8-4046-B0FF-73B2ACF02432}"/>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Freeform: Shape 14">
            <a:extLst>
              <a:ext uri="{FF2B5EF4-FFF2-40B4-BE49-F238E27FC236}">
                <a16:creationId xmlns:a16="http://schemas.microsoft.com/office/drawing/2014/main" id="{7935DD54-57B1-4149-9EF6-63BB6FDAFE67}"/>
              </a:ext>
            </a:extLst>
          </p:cNvPr>
          <p:cNvSpPr/>
          <p:nvPr/>
        </p:nvSpPr>
        <p:spPr>
          <a:xfrm rot="1422295">
            <a:off x="-2071193" y="3741055"/>
            <a:ext cx="16025190" cy="12274478"/>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959330" y="-2332691"/>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TextBox 18">
            <a:extLst>
              <a:ext uri="{FF2B5EF4-FFF2-40B4-BE49-F238E27FC236}">
                <a16:creationId xmlns:a16="http://schemas.microsoft.com/office/drawing/2014/main" id="{23AB1A2B-97D2-4BFD-AB96-3B895FFE2DC3}"/>
              </a:ext>
            </a:extLst>
          </p:cNvPr>
          <p:cNvSpPr txBox="1"/>
          <p:nvPr/>
        </p:nvSpPr>
        <p:spPr>
          <a:xfrm>
            <a:off x="-16450813" y="-201028"/>
            <a:ext cx="41148456"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VERY SIMPLE</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59731860"/>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7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35" presetClass="path" presetSubtype="0" accel="50000" decel="50000" fill="hold" grpId="1" nodeType="withEffect">
                                  <p:stCondLst>
                                    <p:cond delay="1300"/>
                                  </p:stCondLst>
                                  <p:childTnLst>
                                    <p:animMotion origin="layout" path="M 1.25E-6 -3.33333E-6 L -0.06953 -0.00139 " pathEditMode="relative" rAng="0" ptsTypes="AA">
                                      <p:cBhvr>
                                        <p:cTn id="12" dur="2000" fill="hold"/>
                                        <p:tgtEl>
                                          <p:spTgt spid="10"/>
                                        </p:tgtEl>
                                        <p:attrNameLst>
                                          <p:attrName>ppt_x</p:attrName>
                                          <p:attrName>ppt_y</p:attrName>
                                        </p:attrNameLst>
                                      </p:cBhvr>
                                      <p:rCtr x="-3477" y="-69"/>
                                    </p:animMotion>
                                  </p:childTnLst>
                                </p:cTn>
                              </p:par>
                              <p:par>
                                <p:cTn id="13" presetID="35" presetClass="path" presetSubtype="0" accel="50000" decel="50000" fill="hold" grpId="1" nodeType="withEffect">
                                  <p:stCondLst>
                                    <p:cond delay="1300"/>
                                  </p:stCondLst>
                                  <p:childTnLst>
                                    <p:animMotion origin="layout" path="M -1.04167E-6 1.85185E-6 L -0.07148 -0.00093 " pathEditMode="relative" rAng="0" ptsTypes="AA">
                                      <p:cBhvr>
                                        <p:cTn id="14" dur="2000" fill="hold"/>
                                        <p:tgtEl>
                                          <p:spTgt spid="11"/>
                                        </p:tgtEl>
                                        <p:attrNameLst>
                                          <p:attrName>ppt_x</p:attrName>
                                          <p:attrName>ppt_y</p:attrName>
                                        </p:attrNameLst>
                                      </p:cBhvr>
                                      <p:rCtr x="-3581" y="-46"/>
                                    </p:animMotion>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6" presetClass="emph" presetSubtype="0" accel="50000" decel="50000" fill="hold" grpId="1" nodeType="withEffect">
                                  <p:stCondLst>
                                    <p:cond delay="1100"/>
                                  </p:stCondLst>
                                  <p:childTnLst>
                                    <p:animScale>
                                      <p:cBhvr>
                                        <p:cTn id="19" dur="2000" fill="hold"/>
                                        <p:tgtEl>
                                          <p:spTgt spid="4"/>
                                        </p:tgtEl>
                                      </p:cBhvr>
                                      <p:by x="110000" y="110000"/>
                                    </p:animScale>
                                  </p:childTnLst>
                                </p:cTn>
                              </p:par>
                              <p:par>
                                <p:cTn id="20" presetID="10"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 presetClass="emph" presetSubtype="0" accel="50000" decel="50000" fill="hold" grpId="1" nodeType="withEffect">
                                  <p:stCondLst>
                                    <p:cond delay="1500"/>
                                  </p:stCondLst>
                                  <p:childTnLst>
                                    <p:animScale>
                                      <p:cBhvr>
                                        <p:cTn id="24" dur="2000" fill="hold"/>
                                        <p:tgtEl>
                                          <p:spTgt spid="5"/>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6" presetClass="emph" presetSubtype="0" accel="50000" decel="50000" fill="hold" grpId="1" nodeType="withEffect">
                                  <p:stCondLst>
                                    <p:cond delay="1100"/>
                                  </p:stCondLst>
                                  <p:childTnLst>
                                    <p:animScale>
                                      <p:cBhvr>
                                        <p:cTn id="29" dur="2000" fill="hold"/>
                                        <p:tgtEl>
                                          <p:spTgt spid="6"/>
                                        </p:tgtEl>
                                      </p:cBhvr>
                                      <p:by x="110000" y="110000"/>
                                    </p:animScale>
                                  </p:childTnLst>
                                </p:cTn>
                              </p:par>
                              <p:par>
                                <p:cTn id="30" presetID="6" presetClass="emph" presetSubtype="0" accel="36000" decel="35000" fill="hold" grpId="0" nodeType="withEffect">
                                  <p:stCondLst>
                                    <p:cond delay="0"/>
                                  </p:stCondLst>
                                  <p:childTnLst>
                                    <p:animScale>
                                      <p:cBhvr>
                                        <p:cTn id="31" dur="5250" fill="hold"/>
                                        <p:tgtEl>
                                          <p:spTgt spid="9"/>
                                        </p:tgtEl>
                                      </p:cBhvr>
                                      <p:by x="110000" y="110000"/>
                                    </p:animScale>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42" presetClass="path" presetSubtype="0" accel="50000" decel="50000" fill="hold" grpId="1" nodeType="withEffect">
                                  <p:stCondLst>
                                    <p:cond delay="1250"/>
                                  </p:stCondLst>
                                  <p:childTnLst>
                                    <p:animMotion origin="layout" path="M -1.25E-6 -4.07407E-6 L -0.08398 -0.21388 " pathEditMode="relative" rAng="0" ptsTypes="AA">
                                      <p:cBhvr>
                                        <p:cTn id="51" dur="2000" fill="hold"/>
                                        <p:tgtEl>
                                          <p:spTgt spid="26"/>
                                        </p:tgtEl>
                                        <p:attrNameLst>
                                          <p:attrName>ppt_x</p:attrName>
                                          <p:attrName>ppt_y</p:attrName>
                                        </p:attrNameLst>
                                      </p:cBhvr>
                                      <p:rCtr x="-4206" y="-10694"/>
                                    </p:animMotion>
                                  </p:childTnLst>
                                </p:cTn>
                              </p:par>
                              <p:par>
                                <p:cTn id="52" presetID="42" presetClass="path" presetSubtype="0" accel="50000" decel="50000" fill="hold" grpId="1" nodeType="withEffect">
                                  <p:stCondLst>
                                    <p:cond delay="1700"/>
                                  </p:stCondLst>
                                  <p:childTnLst>
                                    <p:animMotion origin="layout" path="M 1.25E-6 -2.22222E-6 L 0.08008 -0.01504 " pathEditMode="relative" rAng="0" ptsTypes="AA">
                                      <p:cBhvr>
                                        <p:cTn id="53" dur="2000" fill="hold"/>
                                        <p:tgtEl>
                                          <p:spTgt spid="27"/>
                                        </p:tgtEl>
                                        <p:attrNameLst>
                                          <p:attrName>ppt_x</p:attrName>
                                          <p:attrName>ppt_y</p:attrName>
                                        </p:attrNameLst>
                                      </p:cBhvr>
                                      <p:rCtr x="3997" y="-764"/>
                                    </p:animMotion>
                                  </p:childTnLst>
                                </p:cTn>
                              </p:par>
                              <p:par>
                                <p:cTn id="54" presetID="42" presetClass="path" presetSubtype="0" accel="50000" decel="50000" fill="hold" grpId="1" nodeType="withEffect">
                                  <p:stCondLst>
                                    <p:cond delay="1250"/>
                                  </p:stCondLst>
                                  <p:childTnLst>
                                    <p:animMotion origin="layout" path="M 1.875E-6 1.85185E-6 L 0.06901 -0.05209 " pathEditMode="relative" rAng="0" ptsTypes="AA">
                                      <p:cBhvr>
                                        <p:cTn id="55" dur="2000" fill="hold"/>
                                        <p:tgtEl>
                                          <p:spTgt spid="23"/>
                                        </p:tgtEl>
                                        <p:attrNameLst>
                                          <p:attrName>ppt_x</p:attrName>
                                          <p:attrName>ppt_y</p:attrName>
                                        </p:attrNameLst>
                                      </p:cBhvr>
                                      <p:rCtr x="3451" y="-2616"/>
                                    </p:animMotion>
                                  </p:childTnLst>
                                </p:cTn>
                              </p:par>
                              <p:par>
                                <p:cTn id="56" presetID="42" presetClass="path" presetSubtype="0" accel="50000" decel="50000" fill="hold" grpId="1" nodeType="withEffect">
                                  <p:stCondLst>
                                    <p:cond delay="1600"/>
                                  </p:stCondLst>
                                  <p:childTnLst>
                                    <p:animMotion origin="layout" path="M 1.875E-6 7.40741E-7 L 0.03411 -0.08935 " pathEditMode="relative" rAng="0" ptsTypes="AA">
                                      <p:cBhvr>
                                        <p:cTn id="57" dur="2000" fill="hold"/>
                                        <p:tgtEl>
                                          <p:spTgt spid="24"/>
                                        </p:tgtEl>
                                        <p:attrNameLst>
                                          <p:attrName>ppt_x</p:attrName>
                                          <p:attrName>ppt_y</p:attrName>
                                        </p:attrNameLst>
                                      </p:cBhvr>
                                      <p:rCtr x="1706" y="-4468"/>
                                    </p:animMotion>
                                  </p:childTnLst>
                                </p:cTn>
                              </p:par>
                              <p:par>
                                <p:cTn id="58" presetID="42" presetClass="path" presetSubtype="0" accel="50000" decel="50000" fill="hold" grpId="1" nodeType="withEffect">
                                  <p:stCondLst>
                                    <p:cond delay="1400"/>
                                  </p:stCondLst>
                                  <p:childTnLst>
                                    <p:animMotion origin="layout" path="M -1.04167E-6 3.7037E-6 L 0.10469 -0.05996 " pathEditMode="relative" rAng="0" ptsTypes="AA">
                                      <p:cBhvr>
                                        <p:cTn id="59" dur="2000" fill="hold"/>
                                        <p:tgtEl>
                                          <p:spTgt spid="28"/>
                                        </p:tgtEl>
                                        <p:attrNameLst>
                                          <p:attrName>ppt_x</p:attrName>
                                          <p:attrName>ppt_y</p:attrName>
                                        </p:attrNameLst>
                                      </p:cBhvr>
                                      <p:rCtr x="5234" y="-3009"/>
                                    </p:animMotion>
                                  </p:childTnLst>
                                </p:cTn>
                              </p:par>
                              <p:par>
                                <p:cTn id="60" presetID="42" presetClass="path" presetSubtype="0" accel="50000" decel="50000" fill="hold" grpId="1" nodeType="withEffect">
                                  <p:stCondLst>
                                    <p:cond delay="1600"/>
                                  </p:stCondLst>
                                  <p:childTnLst>
                                    <p:animMotion origin="layout" path="M 4.16667E-7 -3.7037E-6 L -0.04661 -0.12106 " pathEditMode="relative" rAng="0" ptsTypes="AA">
                                      <p:cBhvr>
                                        <p:cTn id="61" dur="2000" fill="hold"/>
                                        <p:tgtEl>
                                          <p:spTgt spid="25"/>
                                        </p:tgtEl>
                                        <p:attrNameLst>
                                          <p:attrName>ppt_x</p:attrName>
                                          <p:attrName>ppt_y</p:attrName>
                                        </p:attrNameLst>
                                      </p:cBhvr>
                                      <p:rCtr x="-2331" y="-6065"/>
                                    </p:animMotion>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childTnLst>
                                </p:cTn>
                              </p:par>
                              <p:par>
                                <p:cTn id="65" presetID="6" presetClass="emph" presetSubtype="0" accel="50000" decel="50000" fill="hold" grpId="1" nodeType="withEffect">
                                  <p:stCondLst>
                                    <p:cond delay="1100"/>
                                  </p:stCondLst>
                                  <p:childTnLst>
                                    <p:animScale>
                                      <p:cBhvr>
                                        <p:cTn id="66" dur="2000" fill="hold"/>
                                        <p:tgtEl>
                                          <p:spTgt spid="17"/>
                                        </p:tgtEl>
                                      </p:cBhvr>
                                      <p:by x="110000" y="110000"/>
                                    </p:animScale>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childTnLst>
                                </p:cTn>
                              </p:par>
                              <p:par>
                                <p:cTn id="70" presetID="6" presetClass="emph" presetSubtype="0" accel="50000" decel="50000" fill="hold" grpId="1" nodeType="withEffect">
                                  <p:stCondLst>
                                    <p:cond delay="1100"/>
                                  </p:stCondLst>
                                  <p:childTnLst>
                                    <p:animScale>
                                      <p:cBhvr>
                                        <p:cTn id="71" dur="2000" fill="hold"/>
                                        <p:tgtEl>
                                          <p:spTgt spid="18"/>
                                        </p:tgtEl>
                                      </p:cBhvr>
                                      <p:by x="110000" y="110000"/>
                                    </p:animScale>
                                  </p:childTnLst>
                                </p:cTn>
                              </p:par>
                              <p:par>
                                <p:cTn id="72" presetID="10" presetClass="entr" presetSubtype="0" fill="hold" grpId="0" nodeType="withEffect">
                                  <p:stCondLst>
                                    <p:cond delay="11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750"/>
                                        <p:tgtEl>
                                          <p:spTgt spid="19"/>
                                        </p:tgtEl>
                                      </p:cBhvr>
                                    </p:animEffect>
                                  </p:childTnLst>
                                </p:cTn>
                              </p:par>
                              <p:par>
                                <p:cTn id="75" presetID="63" presetClass="path" presetSubtype="0" accel="25000" decel="57000" fill="hold" grpId="1" nodeType="withEffect">
                                  <p:stCondLst>
                                    <p:cond delay="1200"/>
                                  </p:stCondLst>
                                  <p:childTnLst>
                                    <p:animMotion origin="layout" path="M 0.81979 -0.03449 L -0.5987 -0.02547 " pathEditMode="relative" rAng="0" ptsTypes="AA">
                                      <p:cBhvr>
                                        <p:cTn id="76" dur="3200" fill="hold"/>
                                        <p:tgtEl>
                                          <p:spTgt spid="19"/>
                                        </p:tgtEl>
                                        <p:attrNameLst>
                                          <p:attrName>ppt_x</p:attrName>
                                          <p:attrName>ppt_y</p:attrName>
                                        </p:attrNameLst>
                                      </p:cBhvr>
                                      <p:rCtr x="-70924" y="440"/>
                                    </p:animMotion>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childTnLst>
                                </p:cTn>
                              </p:par>
                              <p:par>
                                <p:cTn id="80" presetID="10" presetClass="exit" presetSubtype="0" fill="hold" grpId="1" nodeType="withEffect">
                                  <p:stCondLst>
                                    <p:cond delay="1000"/>
                                  </p:stCondLst>
                                  <p:childTnLst>
                                    <p:animEffect transition="out" filter="fade">
                                      <p:cBhvr>
                                        <p:cTn id="81" dur="1000"/>
                                        <p:tgtEl>
                                          <p:spTgt spid="20"/>
                                        </p:tgtEl>
                                      </p:cBhvr>
                                    </p:animEffect>
                                    <p:set>
                                      <p:cBhvr>
                                        <p:cTn id="82" dur="1" fill="hold">
                                          <p:stCondLst>
                                            <p:cond delay="999"/>
                                          </p:stCondLst>
                                        </p:cTn>
                                        <p:tgtEl>
                                          <p:spTgt spid="20"/>
                                        </p:tgtEl>
                                        <p:attrNameLst>
                                          <p:attrName>style.visibility</p:attrName>
                                        </p:attrNameLst>
                                      </p:cBhvr>
                                      <p:to>
                                        <p:strVal val="hidden"/>
                                      </p:to>
                                    </p:set>
                                  </p:childTnLst>
                                </p:cTn>
                              </p:par>
                              <p:par>
                                <p:cTn id="83" presetID="10" presetClass="entr" presetSubtype="0" fill="hold" grpId="0" nodeType="withEffect">
                                  <p:stCondLst>
                                    <p:cond delay="20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childTnLst>
                                </p:cTn>
                              </p:par>
                              <p:par>
                                <p:cTn id="86" presetID="10" presetClass="exit" presetSubtype="0" fill="hold" grpId="1" nodeType="withEffect">
                                  <p:stCondLst>
                                    <p:cond delay="3000"/>
                                  </p:stCondLst>
                                  <p:childTnLst>
                                    <p:animEffect transition="out" filter="fade">
                                      <p:cBhvr>
                                        <p:cTn id="87" dur="1000"/>
                                        <p:tgtEl>
                                          <p:spTgt spid="21"/>
                                        </p:tgtEl>
                                      </p:cBhvr>
                                    </p:animEffect>
                                    <p:set>
                                      <p:cBhvr>
                                        <p:cTn id="88" dur="1" fill="hold">
                                          <p:stCondLst>
                                            <p:cond delay="999"/>
                                          </p:stCondLst>
                                        </p:cTn>
                                        <p:tgtEl>
                                          <p:spTgt spid="21"/>
                                        </p:tgtEl>
                                        <p:attrNameLst>
                                          <p:attrName>style.visibility</p:attrName>
                                        </p:attrNameLst>
                                      </p:cBhvr>
                                      <p:to>
                                        <p:strVal val="hidden"/>
                                      </p:to>
                                    </p:set>
                                  </p:childTnLst>
                                </p:cTn>
                              </p:par>
                              <p:par>
                                <p:cTn id="89" presetID="22" presetClass="entr" presetSubtype="4"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wipe(down)">
                                      <p:cBhvr>
                                        <p:cTn id="91" dur="2250"/>
                                        <p:tgtEl>
                                          <p:spTgt spid="16"/>
                                        </p:tgtEl>
                                      </p:cBhvr>
                                    </p:animEffect>
                                  </p:childTnLst>
                                </p:cTn>
                              </p:par>
                              <p:par>
                                <p:cTn id="92" presetID="22" presetClass="exit" presetSubtype="4" fill="hold" grpId="1" nodeType="withEffect">
                                  <p:stCondLst>
                                    <p:cond delay="2250"/>
                                  </p:stCondLst>
                                  <p:childTnLst>
                                    <p:animEffect transition="out" filter="wipe(down)">
                                      <p:cBhvr>
                                        <p:cTn id="93" dur="2250"/>
                                        <p:tgtEl>
                                          <p:spTgt spid="16"/>
                                        </p:tgtEl>
                                      </p:cBhvr>
                                    </p:animEffect>
                                    <p:set>
                                      <p:cBhvr>
                                        <p:cTn id="94" dur="1" fill="hold">
                                          <p:stCondLst>
                                            <p:cond delay="2249"/>
                                          </p:stCondLst>
                                        </p:cTn>
                                        <p:tgtEl>
                                          <p:spTgt spid="16"/>
                                        </p:tgtEl>
                                        <p:attrNameLst>
                                          <p:attrName>style.visibility</p:attrName>
                                        </p:attrNameLst>
                                      </p:cBhvr>
                                      <p:to>
                                        <p:strVal val="hidden"/>
                                      </p:to>
                                    </p:set>
                                  </p:childTnLst>
                                </p:cTn>
                              </p:par>
                              <p:par>
                                <p:cTn id="95" presetID="22" presetClass="entr" presetSubtype="4" fill="hold" grpId="0" nodeType="withEffect">
                                  <p:stCondLst>
                                    <p:cond delay="700"/>
                                  </p:stCondLst>
                                  <p:childTnLst>
                                    <p:set>
                                      <p:cBhvr>
                                        <p:cTn id="96" dur="1" fill="hold">
                                          <p:stCondLst>
                                            <p:cond delay="0"/>
                                          </p:stCondLst>
                                        </p:cTn>
                                        <p:tgtEl>
                                          <p:spTgt spid="15"/>
                                        </p:tgtEl>
                                        <p:attrNameLst>
                                          <p:attrName>style.visibility</p:attrName>
                                        </p:attrNameLst>
                                      </p:cBhvr>
                                      <p:to>
                                        <p:strVal val="visible"/>
                                      </p:to>
                                    </p:set>
                                    <p:animEffect transition="in" filter="wipe(down)">
                                      <p:cBhvr>
                                        <p:cTn id="97" dur="2250"/>
                                        <p:tgtEl>
                                          <p:spTgt spid="15"/>
                                        </p:tgtEl>
                                      </p:cBhvr>
                                    </p:animEffect>
                                  </p:childTnLst>
                                </p:cTn>
                              </p:par>
                              <p:par>
                                <p:cTn id="98" presetID="22" presetClass="exit" presetSubtype="4" fill="hold" grpId="1" nodeType="withEffect">
                                  <p:stCondLst>
                                    <p:cond delay="3000"/>
                                  </p:stCondLst>
                                  <p:childTnLst>
                                    <p:animEffect transition="out" filter="wipe(down)">
                                      <p:cBhvr>
                                        <p:cTn id="99" dur="2250"/>
                                        <p:tgtEl>
                                          <p:spTgt spid="15"/>
                                        </p:tgtEl>
                                      </p:cBhvr>
                                    </p:animEffect>
                                    <p:set>
                                      <p:cBhvr>
                                        <p:cTn id="100" dur="1" fill="hold">
                                          <p:stCondLst>
                                            <p:cond delay="2249"/>
                                          </p:stCondLst>
                                        </p:cTn>
                                        <p:tgtEl>
                                          <p:spTgt spid="15"/>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par>
                                <p:cTn id="103" presetID="1" presetClass="mediacall" presetSubtype="0" fill="hold" nodeType="withEffect">
                                  <p:stCondLst>
                                    <p:cond delay="0"/>
                                  </p:stCondLst>
                                  <p:childTnLst>
                                    <p:cmd type="call" cmd="playFrom(0.0)">
                                      <p:cBhvr>
                                        <p:cTn id="104" dur="1" fill="hold"/>
                                        <p:tgtEl>
                                          <p:spTgt spid="22"/>
                                        </p:tgtEl>
                                      </p:cBhvr>
                                    </p:cmd>
                                  </p:childTnLst>
                                </p:cTn>
                              </p:par>
                              <p:par>
                                <p:cTn id="105" presetID="9" presetClass="emph" presetSubtype="0" nodeType="withEffect">
                                  <p:stCondLst>
                                    <p:cond delay="0"/>
                                  </p:stCondLst>
                                  <p:childTnLst>
                                    <p:set>
                                      <p:cBhvr>
                                        <p:cTn id="106" dur="indefinite"/>
                                        <p:tgtEl>
                                          <p:spTgt spid="22"/>
                                        </p:tgtEl>
                                        <p:attrNameLst>
                                          <p:attrName>style.opacity</p:attrName>
                                        </p:attrNameLst>
                                      </p:cBhvr>
                                      <p:to>
                                        <p:strVal val="0.3"/>
                                      </p:to>
                                    </p:set>
                                    <p:animEffect filter="image" prLst="opacity: 0.3">
                                      <p:cBhvr rctx="IE">
                                        <p:cTn id="107"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8" fill="hold" display="0">
                  <p:stCondLst>
                    <p:cond delay="indefinite"/>
                  </p:stCondLst>
                </p:cTn>
                <p:tgtEl>
                  <p:spTgt spid="22"/>
                </p:tgtEl>
              </p:cMediaNode>
            </p:video>
          </p:childTnLst>
        </p:cTn>
      </p:par>
    </p:tnLst>
    <p:bldLst>
      <p:bldP spid="9" grpId="0" animBg="1"/>
      <p:bldP spid="6" grpId="0" animBg="1"/>
      <p:bldP spid="6" grpId="1" animBg="1"/>
      <p:bldP spid="17" grpId="0" animBg="1"/>
      <p:bldP spid="17" grpId="1" animBg="1"/>
      <p:bldP spid="5" grpId="0" animBg="1"/>
      <p:bldP spid="5" grpId="1" animBg="1"/>
      <p:bldP spid="18" grpId="0" animBg="1"/>
      <p:bldP spid="18" grpId="1" animBg="1"/>
      <p:bldP spid="4" grpId="0" animBg="1"/>
      <p:bldP spid="4" grpId="1" animBg="1"/>
      <p:bldP spid="20" grpId="0" animBg="1"/>
      <p:bldP spid="20" grpId="1" animBg="1"/>
      <p:bldP spid="21" grpId="0" animBg="1"/>
      <p:bldP spid="21" grpId="1" animBg="1"/>
      <p:bldP spid="10" grpId="0"/>
      <p:bldP spid="10" grpId="1"/>
      <p:bldP spid="11" grpId="0"/>
      <p:bldP spid="11" grpId="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15" grpId="0" animBg="1"/>
      <p:bldP spid="15" grpId="1" animBg="1"/>
      <p:bldP spid="16" grpId="0" animBg="1"/>
      <p:bldP spid="16" grpId="1" animBg="1"/>
      <p:bldP spid="19" grpId="0"/>
      <p:bldP spid="1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4197365" y="-2710375"/>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5418801" y="-6084090"/>
            <a:ext cx="11229045" cy="15095682"/>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10065253" y="-2519225"/>
            <a:ext cx="2013914" cy="12099525"/>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7" name="Rectangle 16">
            <a:extLst>
              <a:ext uri="{FF2B5EF4-FFF2-40B4-BE49-F238E27FC236}">
                <a16:creationId xmlns:a16="http://schemas.microsoft.com/office/drawing/2014/main" id="{0BA59E36-BB11-45E7-8DD9-F7246CBE31D6}"/>
              </a:ext>
            </a:extLst>
          </p:cNvPr>
          <p:cNvSpPr/>
          <p:nvPr/>
        </p:nvSpPr>
        <p:spPr>
          <a:xfrm rot="19654874">
            <a:off x="2579612" y="-367344"/>
            <a:ext cx="604594" cy="12099525"/>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8" name="Rectangle 17">
            <a:extLst>
              <a:ext uri="{FF2B5EF4-FFF2-40B4-BE49-F238E27FC236}">
                <a16:creationId xmlns:a16="http://schemas.microsoft.com/office/drawing/2014/main" id="{C9BD9B02-7612-4FAF-83F6-DADCA4842E53}"/>
              </a:ext>
            </a:extLst>
          </p:cNvPr>
          <p:cNvSpPr/>
          <p:nvPr/>
        </p:nvSpPr>
        <p:spPr>
          <a:xfrm rot="19654874">
            <a:off x="2004555" y="-2366825"/>
            <a:ext cx="2013914" cy="12099525"/>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Video FX">
            <a:hlinkClick r:id="" action="ppaction://media"/>
            <a:extLst>
              <a:ext uri="{FF2B5EF4-FFF2-40B4-BE49-F238E27FC236}">
                <a16:creationId xmlns:a16="http://schemas.microsoft.com/office/drawing/2014/main" id="{538F4DE6-26E7-4218-A43B-78768240B7C7}"/>
              </a:ext>
            </a:extLst>
          </p:cNvPr>
          <p:cNvPicPr>
            <a:picLocks noChangeAspect="1"/>
          </p:cNvPicPr>
          <p:nvPr>
            <a:videoFile r:link="rId1"/>
            <p:extLst>
              <p:ext uri="{DAA4B4D4-6D71-4841-9C94-3DE7FCFB9230}">
                <p14:media xmlns:p14="http://schemas.microsoft.com/office/powerpoint/2010/main" r:embed="rId2">
                  <p14:trim st="5250" end="9561.6666"/>
                </p14:media>
              </p:ext>
            </p:extLst>
          </p:nvPr>
        </p:nvPicPr>
        <p:blipFill>
          <a:blip r:embed="rId5"/>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AD1A59AA-D85C-4F9F-960F-AABB37E9EABD}"/>
              </a:ext>
            </a:extLst>
          </p:cNvPr>
          <p:cNvSpPr/>
          <p:nvPr/>
        </p:nvSpPr>
        <p:spPr>
          <a:xfrm>
            <a:off x="0" y="0"/>
            <a:ext cx="12192000" cy="6858000"/>
          </a:xfrm>
          <a:prstGeom prst="rect">
            <a:avLst/>
          </a:prstGeom>
          <a:gradFill flip="none" rotWithShape="1">
            <a:gsLst>
              <a:gs pos="100000">
                <a:srgbClr val="002060"/>
              </a:gs>
              <a:gs pos="80000">
                <a:schemeClr val="bg1">
                  <a:lumMod val="65000"/>
                  <a:alpha val="5000"/>
                </a:schemeClr>
              </a:gs>
              <a:gs pos="20000">
                <a:schemeClr val="bg1">
                  <a:lumMod val="65000"/>
                  <a:alpha val="5000"/>
                </a:schemeClr>
              </a:gs>
              <a:gs pos="0">
                <a:srgbClr val="00206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7A576D8-71CB-468A-A55A-88CB109CB26E}"/>
              </a:ext>
            </a:extLst>
          </p:cNvPr>
          <p:cNvSpPr/>
          <p:nvPr/>
        </p:nvSpPr>
        <p:spPr>
          <a:xfrm>
            <a:off x="11395" y="-4835"/>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6413184" y="3267828"/>
            <a:ext cx="3747693"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INOVATIVE</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5611535" y="4167663"/>
            <a:ext cx="4520467" cy="1169551"/>
          </a:xfrm>
          <a:prstGeom prst="rect">
            <a:avLst/>
          </a:prstGeom>
          <a:noFill/>
        </p:spPr>
        <p:txBody>
          <a:bodyPr wrap="square" rtlCol="0">
            <a:spAutoFit/>
          </a:bodyPr>
          <a:lstStyle/>
          <a:p>
            <a:pPr algn="r"/>
            <a:r>
              <a:rPr lang="en-US"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LOREM IPSUM SAIKI DADI WONG TERKENAL BUANGET, KABEH NGERTI LOREM IPSUM IKI DIGAWE NGGO TULISAN SING MODELE KYOK UMAK WOCO SAIKI. TULUNGUNO LAH IKI DIWOCO LANGSUNG DIEDIT OJOK DIJARNO AE LEK NDELOK TULISAN IKI.</a:t>
            </a:r>
            <a:endParaRPr lang="en-ID"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23" name="Plus Sign 22">
            <a:extLst>
              <a:ext uri="{FF2B5EF4-FFF2-40B4-BE49-F238E27FC236}">
                <a16:creationId xmlns:a16="http://schemas.microsoft.com/office/drawing/2014/main" id="{9503ECE9-FF2A-4FD4-819F-E0ACC196FFF5}"/>
              </a:ext>
            </a:extLst>
          </p:cNvPr>
          <p:cNvSpPr/>
          <p:nvPr/>
        </p:nvSpPr>
        <p:spPr>
          <a:xfrm>
            <a:off x="9230911" y="6282349"/>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lus Sign 23">
            <a:extLst>
              <a:ext uri="{FF2B5EF4-FFF2-40B4-BE49-F238E27FC236}">
                <a16:creationId xmlns:a16="http://schemas.microsoft.com/office/drawing/2014/main" id="{CFF88032-A3BE-4BC6-A009-9BB0A3675F6F}"/>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Plus Sign 24">
            <a:extLst>
              <a:ext uri="{FF2B5EF4-FFF2-40B4-BE49-F238E27FC236}">
                <a16:creationId xmlns:a16="http://schemas.microsoft.com/office/drawing/2014/main" id="{5AF77A50-3972-406E-B1B5-A571DD8C6179}"/>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Plus Sign 25">
            <a:extLst>
              <a:ext uri="{FF2B5EF4-FFF2-40B4-BE49-F238E27FC236}">
                <a16:creationId xmlns:a16="http://schemas.microsoft.com/office/drawing/2014/main" id="{794474E6-BB0D-4B1B-AC0D-E26AC100864A}"/>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Plus Sign 26">
            <a:extLst>
              <a:ext uri="{FF2B5EF4-FFF2-40B4-BE49-F238E27FC236}">
                <a16:creationId xmlns:a16="http://schemas.microsoft.com/office/drawing/2014/main" id="{19DB2B62-3CEF-474C-ACFC-F27E5EC8591A}"/>
              </a:ext>
            </a:extLst>
          </p:cNvPr>
          <p:cNvSpPr/>
          <p:nvPr/>
        </p:nvSpPr>
        <p:spPr>
          <a:xfrm>
            <a:off x="47824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lus Sign 27">
            <a:extLst>
              <a:ext uri="{FF2B5EF4-FFF2-40B4-BE49-F238E27FC236}">
                <a16:creationId xmlns:a16="http://schemas.microsoft.com/office/drawing/2014/main" id="{71A3FE4A-7EB8-4046-B0FF-73B2ACF02432}"/>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Freeform: Shape 14">
            <a:extLst>
              <a:ext uri="{FF2B5EF4-FFF2-40B4-BE49-F238E27FC236}">
                <a16:creationId xmlns:a16="http://schemas.microsoft.com/office/drawing/2014/main" id="{7935DD54-57B1-4149-9EF6-63BB6FDAFE67}"/>
              </a:ext>
            </a:extLst>
          </p:cNvPr>
          <p:cNvSpPr/>
          <p:nvPr/>
        </p:nvSpPr>
        <p:spPr>
          <a:xfrm rot="17432795">
            <a:off x="3737119" y="-4948865"/>
            <a:ext cx="16025190" cy="12274478"/>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466871">
            <a:off x="4880790" y="-318079"/>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TextBox 18">
            <a:extLst>
              <a:ext uri="{FF2B5EF4-FFF2-40B4-BE49-F238E27FC236}">
                <a16:creationId xmlns:a16="http://schemas.microsoft.com/office/drawing/2014/main" id="{6499F55E-1FA3-4D1A-AA57-985CB11D9486}"/>
              </a:ext>
            </a:extLst>
          </p:cNvPr>
          <p:cNvSpPr txBox="1"/>
          <p:nvPr/>
        </p:nvSpPr>
        <p:spPr>
          <a:xfrm>
            <a:off x="-16450813" y="-201028"/>
            <a:ext cx="41148456"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INNOVATIVE</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5022518"/>
      </p:ext>
    </p:extLst>
  </p:cSld>
  <p:clrMapOvr>
    <a:masterClrMapping/>
  </p:clrMapOvr>
  <mc:AlternateContent xmlns:mc="http://schemas.openxmlformats.org/markup-compatibility/2006">
    <mc:Choice xmlns:p14="http://schemas.microsoft.com/office/powerpoint/2010/main" Requires="p14">
      <p:transition spd="slow" p14:dur="800" advClick="0" advTm="0">
        <p14:flythrough dir="ou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7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35" presetClass="path" presetSubtype="0" accel="50000" decel="50000" fill="hold" grpId="1" nodeType="withEffect">
                                  <p:stCondLst>
                                    <p:cond delay="1300"/>
                                  </p:stCondLst>
                                  <p:childTnLst>
                                    <p:animMotion origin="layout" path="M 2.5E-6 2.96296E-6 L 0.06393 0.00139 " pathEditMode="relative" rAng="0" ptsTypes="AA">
                                      <p:cBhvr>
                                        <p:cTn id="12" dur="2000" fill="hold"/>
                                        <p:tgtEl>
                                          <p:spTgt spid="10"/>
                                        </p:tgtEl>
                                        <p:attrNameLst>
                                          <p:attrName>ppt_x</p:attrName>
                                          <p:attrName>ppt_y</p:attrName>
                                        </p:attrNameLst>
                                      </p:cBhvr>
                                      <p:rCtr x="3190" y="69"/>
                                    </p:animMotion>
                                  </p:childTnLst>
                                </p:cTn>
                              </p:par>
                              <p:par>
                                <p:cTn id="13" presetID="35" presetClass="path" presetSubtype="0" accel="50000" decel="50000" fill="hold" grpId="1" nodeType="withEffect">
                                  <p:stCondLst>
                                    <p:cond delay="1300"/>
                                  </p:stCondLst>
                                  <p:childTnLst>
                                    <p:animMotion origin="layout" path="M -2.91667E-6 -4.07407E-6 L 0.06797 -4.07407E-6 " pathEditMode="relative" rAng="0" ptsTypes="AA">
                                      <p:cBhvr>
                                        <p:cTn id="14" dur="2000" fill="hold"/>
                                        <p:tgtEl>
                                          <p:spTgt spid="11"/>
                                        </p:tgtEl>
                                        <p:attrNameLst>
                                          <p:attrName>ppt_x</p:attrName>
                                          <p:attrName>ppt_y</p:attrName>
                                        </p:attrNameLst>
                                      </p:cBhvr>
                                      <p:rCtr x="3398" y="0"/>
                                    </p:animMotion>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6" presetClass="emph" presetSubtype="0" accel="50000" decel="50000" fill="hold" grpId="1" nodeType="withEffect">
                                  <p:stCondLst>
                                    <p:cond delay="1100"/>
                                  </p:stCondLst>
                                  <p:childTnLst>
                                    <p:animScale>
                                      <p:cBhvr>
                                        <p:cTn id="19" dur="2000" fill="hold"/>
                                        <p:tgtEl>
                                          <p:spTgt spid="4"/>
                                        </p:tgtEl>
                                      </p:cBhvr>
                                      <p:by x="110000" y="110000"/>
                                    </p:animScale>
                                  </p:childTnLst>
                                </p:cTn>
                              </p:par>
                              <p:par>
                                <p:cTn id="20" presetID="10"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 presetClass="emph" presetSubtype="0" accel="50000" decel="50000" fill="hold" grpId="1" nodeType="withEffect">
                                  <p:stCondLst>
                                    <p:cond delay="1500"/>
                                  </p:stCondLst>
                                  <p:childTnLst>
                                    <p:animScale>
                                      <p:cBhvr>
                                        <p:cTn id="24" dur="2000" fill="hold"/>
                                        <p:tgtEl>
                                          <p:spTgt spid="5"/>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6" presetClass="emph" presetSubtype="0" accel="50000" decel="50000" fill="hold" grpId="1" nodeType="withEffect">
                                  <p:stCondLst>
                                    <p:cond delay="1100"/>
                                  </p:stCondLst>
                                  <p:childTnLst>
                                    <p:animScale>
                                      <p:cBhvr>
                                        <p:cTn id="29" dur="2000" fill="hold"/>
                                        <p:tgtEl>
                                          <p:spTgt spid="6"/>
                                        </p:tgtEl>
                                      </p:cBhvr>
                                      <p:by x="110000" y="110000"/>
                                    </p:animScale>
                                  </p:childTnLst>
                                </p:cTn>
                              </p:par>
                              <p:par>
                                <p:cTn id="30" presetID="6" presetClass="emph" presetSubtype="0" accel="36000" decel="35000" fill="hold" grpId="0" nodeType="withEffect">
                                  <p:stCondLst>
                                    <p:cond delay="0"/>
                                  </p:stCondLst>
                                  <p:childTnLst>
                                    <p:animScale>
                                      <p:cBhvr>
                                        <p:cTn id="31" dur="5250" fill="hold"/>
                                        <p:tgtEl>
                                          <p:spTgt spid="9"/>
                                        </p:tgtEl>
                                      </p:cBhvr>
                                      <p:by x="110000" y="110000"/>
                                    </p:animScale>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42" presetClass="path" presetSubtype="0" accel="50000" decel="50000" fill="hold" grpId="1" nodeType="withEffect">
                                  <p:stCondLst>
                                    <p:cond delay="1250"/>
                                  </p:stCondLst>
                                  <p:childTnLst>
                                    <p:animMotion origin="layout" path="M -1.25E-6 -4.07407E-6 L -0.08398 -0.21388 " pathEditMode="relative" rAng="0" ptsTypes="AA">
                                      <p:cBhvr>
                                        <p:cTn id="51" dur="2000" fill="hold"/>
                                        <p:tgtEl>
                                          <p:spTgt spid="26"/>
                                        </p:tgtEl>
                                        <p:attrNameLst>
                                          <p:attrName>ppt_x</p:attrName>
                                          <p:attrName>ppt_y</p:attrName>
                                        </p:attrNameLst>
                                      </p:cBhvr>
                                      <p:rCtr x="-4206" y="-10694"/>
                                    </p:animMotion>
                                  </p:childTnLst>
                                </p:cTn>
                              </p:par>
                              <p:par>
                                <p:cTn id="52" presetID="42" presetClass="path" presetSubtype="0" accel="50000" decel="50000" fill="hold" grpId="1" nodeType="withEffect">
                                  <p:stCondLst>
                                    <p:cond delay="1700"/>
                                  </p:stCondLst>
                                  <p:childTnLst>
                                    <p:animMotion origin="layout" path="M -2.08333E-6 -2.22222E-6 L -0.05651 -0.14143 " pathEditMode="relative" rAng="0" ptsTypes="AA">
                                      <p:cBhvr>
                                        <p:cTn id="53" dur="2000" fill="hold"/>
                                        <p:tgtEl>
                                          <p:spTgt spid="27"/>
                                        </p:tgtEl>
                                        <p:attrNameLst>
                                          <p:attrName>ppt_x</p:attrName>
                                          <p:attrName>ppt_y</p:attrName>
                                        </p:attrNameLst>
                                      </p:cBhvr>
                                      <p:rCtr x="-2826" y="-7083"/>
                                    </p:animMotion>
                                  </p:childTnLst>
                                </p:cTn>
                              </p:par>
                              <p:par>
                                <p:cTn id="54" presetID="42" presetClass="path" presetSubtype="0" accel="50000" decel="50000" fill="hold" grpId="1" nodeType="withEffect">
                                  <p:stCondLst>
                                    <p:cond delay="1250"/>
                                  </p:stCondLst>
                                  <p:childTnLst>
                                    <p:animMotion origin="layout" path="M 1.875E-6 4.44444E-6 L 0.06901 -0.05209 " pathEditMode="relative" rAng="0" ptsTypes="AA">
                                      <p:cBhvr>
                                        <p:cTn id="55" dur="2000" fill="hold"/>
                                        <p:tgtEl>
                                          <p:spTgt spid="23"/>
                                        </p:tgtEl>
                                        <p:attrNameLst>
                                          <p:attrName>ppt_x</p:attrName>
                                          <p:attrName>ppt_y</p:attrName>
                                        </p:attrNameLst>
                                      </p:cBhvr>
                                      <p:rCtr x="3451" y="-2616"/>
                                    </p:animMotion>
                                  </p:childTnLst>
                                </p:cTn>
                              </p:par>
                              <p:par>
                                <p:cTn id="56" presetID="42" presetClass="path" presetSubtype="0" accel="50000" decel="50000" fill="hold" grpId="1" nodeType="withEffect">
                                  <p:stCondLst>
                                    <p:cond delay="1600"/>
                                  </p:stCondLst>
                                  <p:childTnLst>
                                    <p:animMotion origin="layout" path="M 1.875E-6 7.40741E-7 L 0.03411 -0.08935 " pathEditMode="relative" rAng="0" ptsTypes="AA">
                                      <p:cBhvr>
                                        <p:cTn id="57" dur="2000" fill="hold"/>
                                        <p:tgtEl>
                                          <p:spTgt spid="24"/>
                                        </p:tgtEl>
                                        <p:attrNameLst>
                                          <p:attrName>ppt_x</p:attrName>
                                          <p:attrName>ppt_y</p:attrName>
                                        </p:attrNameLst>
                                      </p:cBhvr>
                                      <p:rCtr x="1706" y="-4468"/>
                                    </p:animMotion>
                                  </p:childTnLst>
                                </p:cTn>
                              </p:par>
                              <p:par>
                                <p:cTn id="58" presetID="42" presetClass="path" presetSubtype="0" accel="50000" decel="50000" fill="hold" grpId="1" nodeType="withEffect">
                                  <p:stCondLst>
                                    <p:cond delay="1400"/>
                                  </p:stCondLst>
                                  <p:childTnLst>
                                    <p:animMotion origin="layout" path="M -1.04167E-6 3.7037E-6 L 0.10469 -0.05996 " pathEditMode="relative" rAng="0" ptsTypes="AA">
                                      <p:cBhvr>
                                        <p:cTn id="59" dur="2000" fill="hold"/>
                                        <p:tgtEl>
                                          <p:spTgt spid="28"/>
                                        </p:tgtEl>
                                        <p:attrNameLst>
                                          <p:attrName>ppt_x</p:attrName>
                                          <p:attrName>ppt_y</p:attrName>
                                        </p:attrNameLst>
                                      </p:cBhvr>
                                      <p:rCtr x="5234" y="-3009"/>
                                    </p:animMotion>
                                  </p:childTnLst>
                                </p:cTn>
                              </p:par>
                              <p:par>
                                <p:cTn id="60" presetID="42" presetClass="path" presetSubtype="0" accel="50000" decel="50000" fill="hold" grpId="1" nodeType="withEffect">
                                  <p:stCondLst>
                                    <p:cond delay="1600"/>
                                  </p:stCondLst>
                                  <p:childTnLst>
                                    <p:animMotion origin="layout" path="M 4.16667E-7 -3.7037E-6 L -0.04661 -0.12106 " pathEditMode="relative" rAng="0" ptsTypes="AA">
                                      <p:cBhvr>
                                        <p:cTn id="61" dur="2000" fill="hold"/>
                                        <p:tgtEl>
                                          <p:spTgt spid="25"/>
                                        </p:tgtEl>
                                        <p:attrNameLst>
                                          <p:attrName>ppt_x</p:attrName>
                                          <p:attrName>ppt_y</p:attrName>
                                        </p:attrNameLst>
                                      </p:cBhvr>
                                      <p:rCtr x="-2331" y="-6065"/>
                                    </p:animMotion>
                                  </p:childTnLst>
                                </p:cTn>
                              </p:par>
                              <p:par>
                                <p:cTn id="62" presetID="10" presetClass="entr" presetSubtype="0" fill="hold" grpId="0" nodeType="withEffect">
                                  <p:stCondLst>
                                    <p:cond delay="30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childTnLst>
                                </p:cTn>
                              </p:par>
                              <p:par>
                                <p:cTn id="65" presetID="6" presetClass="emph" presetSubtype="0" accel="50000" decel="50000" fill="hold" grpId="1" nodeType="withEffect">
                                  <p:stCondLst>
                                    <p:cond delay="1500"/>
                                  </p:stCondLst>
                                  <p:childTnLst>
                                    <p:animScale>
                                      <p:cBhvr>
                                        <p:cTn id="66" dur="2000" fill="hold"/>
                                        <p:tgtEl>
                                          <p:spTgt spid="17"/>
                                        </p:tgtEl>
                                      </p:cBhvr>
                                      <p:by x="110000" y="110000"/>
                                    </p:animScale>
                                  </p:childTnLst>
                                </p:cTn>
                              </p:par>
                              <p:par>
                                <p:cTn id="67" presetID="10" presetClass="entr" presetSubtype="0" fill="hold" grpId="0" nodeType="withEffect">
                                  <p:stCondLst>
                                    <p:cond delay="3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childTnLst>
                                </p:cTn>
                              </p:par>
                              <p:par>
                                <p:cTn id="70" presetID="6" presetClass="emph" presetSubtype="0" accel="50000" decel="50000" fill="hold" grpId="1" nodeType="withEffect">
                                  <p:stCondLst>
                                    <p:cond delay="1500"/>
                                  </p:stCondLst>
                                  <p:childTnLst>
                                    <p:animScale>
                                      <p:cBhvr>
                                        <p:cTn id="71" dur="2000" fill="hold"/>
                                        <p:tgtEl>
                                          <p:spTgt spid="18"/>
                                        </p:tgtEl>
                                      </p:cBhvr>
                                      <p:by x="110000" y="110000"/>
                                    </p:animScale>
                                  </p:childTnLst>
                                </p:cTn>
                              </p:par>
                              <p:par>
                                <p:cTn id="72" presetID="10" presetClass="entr" presetSubtype="0" fill="hold" grpId="0" nodeType="withEffect">
                                  <p:stCondLst>
                                    <p:cond delay="11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750"/>
                                        <p:tgtEl>
                                          <p:spTgt spid="19"/>
                                        </p:tgtEl>
                                      </p:cBhvr>
                                    </p:animEffect>
                                  </p:childTnLst>
                                </p:cTn>
                              </p:par>
                              <p:par>
                                <p:cTn id="75" presetID="63" presetClass="path" presetSubtype="0" accel="25000" decel="57000" fill="hold" grpId="1" nodeType="withEffect">
                                  <p:stCondLst>
                                    <p:cond delay="1200"/>
                                  </p:stCondLst>
                                  <p:childTnLst>
                                    <p:animMotion origin="layout" path="M 0.81979 -0.03449 L -0.5987 -0.02547 " pathEditMode="relative" rAng="0" ptsTypes="AA">
                                      <p:cBhvr>
                                        <p:cTn id="76" dur="3200" fill="hold"/>
                                        <p:tgtEl>
                                          <p:spTgt spid="19"/>
                                        </p:tgtEl>
                                        <p:attrNameLst>
                                          <p:attrName>ppt_x</p:attrName>
                                          <p:attrName>ppt_y</p:attrName>
                                        </p:attrNameLst>
                                      </p:cBhvr>
                                      <p:rCtr x="-70924" y="440"/>
                                    </p:animMotion>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childTnLst>
                                </p:cTn>
                              </p:par>
                              <p:par>
                                <p:cTn id="80" presetID="10" presetClass="exit" presetSubtype="0" fill="hold" grpId="1" nodeType="withEffect">
                                  <p:stCondLst>
                                    <p:cond delay="1000"/>
                                  </p:stCondLst>
                                  <p:childTnLst>
                                    <p:animEffect transition="out" filter="fade">
                                      <p:cBhvr>
                                        <p:cTn id="81" dur="1000"/>
                                        <p:tgtEl>
                                          <p:spTgt spid="20"/>
                                        </p:tgtEl>
                                      </p:cBhvr>
                                    </p:animEffect>
                                    <p:set>
                                      <p:cBhvr>
                                        <p:cTn id="82" dur="1" fill="hold">
                                          <p:stCondLst>
                                            <p:cond delay="999"/>
                                          </p:stCondLst>
                                        </p:cTn>
                                        <p:tgtEl>
                                          <p:spTgt spid="20"/>
                                        </p:tgtEl>
                                        <p:attrNameLst>
                                          <p:attrName>style.visibility</p:attrName>
                                        </p:attrNameLst>
                                      </p:cBhvr>
                                      <p:to>
                                        <p:strVal val="hidden"/>
                                      </p:to>
                                    </p:set>
                                  </p:childTnLst>
                                </p:cTn>
                              </p:par>
                              <p:par>
                                <p:cTn id="83" presetID="10" presetClass="entr" presetSubtype="0" fill="hold" grpId="0" nodeType="withEffect">
                                  <p:stCondLst>
                                    <p:cond delay="20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childTnLst>
                                </p:cTn>
                              </p:par>
                              <p:par>
                                <p:cTn id="86" presetID="10" presetClass="exit" presetSubtype="0" fill="hold" grpId="1" nodeType="withEffect">
                                  <p:stCondLst>
                                    <p:cond delay="3000"/>
                                  </p:stCondLst>
                                  <p:childTnLst>
                                    <p:animEffect transition="out" filter="fade">
                                      <p:cBhvr>
                                        <p:cTn id="87" dur="1000"/>
                                        <p:tgtEl>
                                          <p:spTgt spid="21"/>
                                        </p:tgtEl>
                                      </p:cBhvr>
                                    </p:animEffect>
                                    <p:set>
                                      <p:cBhvr>
                                        <p:cTn id="88" dur="1" fill="hold">
                                          <p:stCondLst>
                                            <p:cond delay="999"/>
                                          </p:stCondLst>
                                        </p:cTn>
                                        <p:tgtEl>
                                          <p:spTgt spid="21"/>
                                        </p:tgtEl>
                                        <p:attrNameLst>
                                          <p:attrName>style.visibility</p:attrName>
                                        </p:attrNameLst>
                                      </p:cBhvr>
                                      <p:to>
                                        <p:strVal val="hidden"/>
                                      </p:to>
                                    </p:se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2250"/>
                                        <p:tgtEl>
                                          <p:spTgt spid="15"/>
                                        </p:tgtEl>
                                      </p:cBhvr>
                                    </p:animEffect>
                                  </p:childTnLst>
                                </p:cTn>
                              </p:par>
                              <p:par>
                                <p:cTn id="92" presetID="22" presetClass="exit" presetSubtype="4" fill="hold" grpId="1" nodeType="withEffect">
                                  <p:stCondLst>
                                    <p:cond delay="2500"/>
                                  </p:stCondLst>
                                  <p:childTnLst>
                                    <p:animEffect transition="out" filter="wipe(down)">
                                      <p:cBhvr>
                                        <p:cTn id="93" dur="2250"/>
                                        <p:tgtEl>
                                          <p:spTgt spid="15"/>
                                        </p:tgtEl>
                                      </p:cBhvr>
                                    </p:animEffect>
                                    <p:set>
                                      <p:cBhvr>
                                        <p:cTn id="94" dur="1" fill="hold">
                                          <p:stCondLst>
                                            <p:cond delay="2249"/>
                                          </p:stCondLst>
                                        </p:cTn>
                                        <p:tgtEl>
                                          <p:spTgt spid="15"/>
                                        </p:tgtEl>
                                        <p:attrNameLst>
                                          <p:attrName>style.visibility</p:attrName>
                                        </p:attrNameLst>
                                      </p:cBhvr>
                                      <p:to>
                                        <p:strVal val="hidden"/>
                                      </p:to>
                                    </p:set>
                                  </p:childTnLst>
                                </p:cTn>
                              </p:par>
                              <p:par>
                                <p:cTn id="95" presetID="22" presetClass="entr" presetSubtype="4" fill="hold" grpId="0" nodeType="withEffect">
                                  <p:stCondLst>
                                    <p:cond delay="500"/>
                                  </p:stCondLst>
                                  <p:childTnLst>
                                    <p:set>
                                      <p:cBhvr>
                                        <p:cTn id="96" dur="1" fill="hold">
                                          <p:stCondLst>
                                            <p:cond delay="0"/>
                                          </p:stCondLst>
                                        </p:cTn>
                                        <p:tgtEl>
                                          <p:spTgt spid="16"/>
                                        </p:tgtEl>
                                        <p:attrNameLst>
                                          <p:attrName>style.visibility</p:attrName>
                                        </p:attrNameLst>
                                      </p:cBhvr>
                                      <p:to>
                                        <p:strVal val="visible"/>
                                      </p:to>
                                    </p:set>
                                    <p:animEffect transition="in" filter="wipe(down)">
                                      <p:cBhvr>
                                        <p:cTn id="97" dur="2250"/>
                                        <p:tgtEl>
                                          <p:spTgt spid="16"/>
                                        </p:tgtEl>
                                      </p:cBhvr>
                                    </p:animEffect>
                                  </p:childTnLst>
                                </p:cTn>
                              </p:par>
                              <p:par>
                                <p:cTn id="98" presetID="22" presetClass="exit" presetSubtype="4" fill="hold" grpId="1" nodeType="withEffect">
                                  <p:stCondLst>
                                    <p:cond delay="2750"/>
                                  </p:stCondLst>
                                  <p:childTnLst>
                                    <p:animEffect transition="out" filter="wipe(down)">
                                      <p:cBhvr>
                                        <p:cTn id="99" dur="2250"/>
                                        <p:tgtEl>
                                          <p:spTgt spid="16"/>
                                        </p:tgtEl>
                                      </p:cBhvr>
                                    </p:animEffect>
                                    <p:set>
                                      <p:cBhvr>
                                        <p:cTn id="100" dur="1" fill="hold">
                                          <p:stCondLst>
                                            <p:cond delay="2249"/>
                                          </p:stCondLst>
                                        </p:cTn>
                                        <p:tgtEl>
                                          <p:spTgt spid="16"/>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par>
                                <p:cTn id="103" presetID="1" presetClass="mediacall" presetSubtype="0" fill="hold" nodeType="withEffect">
                                  <p:stCondLst>
                                    <p:cond delay="0"/>
                                  </p:stCondLst>
                                  <p:childTnLst>
                                    <p:cmd type="call" cmd="playFrom(0.0)">
                                      <p:cBhvr>
                                        <p:cTn id="104" dur="1" fill="hold"/>
                                        <p:tgtEl>
                                          <p:spTgt spid="22"/>
                                        </p:tgtEl>
                                      </p:cBhvr>
                                    </p:cmd>
                                  </p:childTnLst>
                                </p:cTn>
                              </p:par>
                              <p:par>
                                <p:cTn id="105" presetID="9" presetClass="emph" presetSubtype="0" nodeType="withEffect">
                                  <p:stCondLst>
                                    <p:cond delay="0"/>
                                  </p:stCondLst>
                                  <p:childTnLst>
                                    <p:set>
                                      <p:cBhvr>
                                        <p:cTn id="106" dur="indefinite"/>
                                        <p:tgtEl>
                                          <p:spTgt spid="22"/>
                                        </p:tgtEl>
                                        <p:attrNameLst>
                                          <p:attrName>style.opacity</p:attrName>
                                        </p:attrNameLst>
                                      </p:cBhvr>
                                      <p:to>
                                        <p:strVal val="0.3"/>
                                      </p:to>
                                    </p:set>
                                    <p:animEffect filter="image" prLst="opacity: 0.3">
                                      <p:cBhvr rctx="IE">
                                        <p:cTn id="107"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8" fill="hold" display="0">
                  <p:stCondLst>
                    <p:cond delay="indefinite"/>
                  </p:stCondLst>
                </p:cTn>
                <p:tgtEl>
                  <p:spTgt spid="22"/>
                </p:tgtEl>
              </p:cMediaNode>
            </p:video>
          </p:childTnLst>
        </p:cTn>
      </p:par>
    </p:tnLst>
    <p:bldLst>
      <p:bldP spid="9" grpId="0" animBg="1"/>
      <p:bldP spid="6" grpId="0" animBg="1"/>
      <p:bldP spid="6" grpId="1" animBg="1"/>
      <p:bldP spid="4" grpId="0" animBg="1"/>
      <p:bldP spid="4" grpId="1" animBg="1"/>
      <p:bldP spid="5" grpId="0" animBg="1"/>
      <p:bldP spid="5" grpId="1" animBg="1"/>
      <p:bldP spid="17" grpId="0" animBg="1"/>
      <p:bldP spid="17" grpId="1" animBg="1"/>
      <p:bldP spid="18" grpId="0" animBg="1"/>
      <p:bldP spid="18" grpId="1" animBg="1"/>
      <p:bldP spid="20" grpId="0" animBg="1"/>
      <p:bldP spid="20" grpId="1" animBg="1"/>
      <p:bldP spid="21" grpId="0" animBg="1"/>
      <p:bldP spid="21" grpId="1" animBg="1"/>
      <p:bldP spid="10" grpId="0"/>
      <p:bldP spid="10" grpId="1"/>
      <p:bldP spid="11" grpId="0"/>
      <p:bldP spid="11" grpId="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15" grpId="0" animBg="1"/>
      <p:bldP spid="15" grpId="1" animBg="1"/>
      <p:bldP spid="16" grpId="0" animBg="1"/>
      <p:bldP spid="16" grpId="1" animBg="1"/>
      <p:bldP spid="19" grpId="0"/>
      <p:bldP spid="1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9000" b="-9000"/>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12810" y="-2630858"/>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7" name="Rectangle 16">
            <a:extLst>
              <a:ext uri="{FF2B5EF4-FFF2-40B4-BE49-F238E27FC236}">
                <a16:creationId xmlns:a16="http://schemas.microsoft.com/office/drawing/2014/main" id="{0FD77683-2B77-4667-BCE5-581EAA06BA08}"/>
              </a:ext>
            </a:extLst>
          </p:cNvPr>
          <p:cNvSpPr/>
          <p:nvPr/>
        </p:nvSpPr>
        <p:spPr>
          <a:xfrm rot="19654874">
            <a:off x="4312596" y="-2353630"/>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4738826" y="-1762258"/>
            <a:ext cx="704269"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2967098" y="-874094"/>
            <a:ext cx="6716304" cy="109529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18" name="Rectangle 17">
            <a:extLst>
              <a:ext uri="{FF2B5EF4-FFF2-40B4-BE49-F238E27FC236}">
                <a16:creationId xmlns:a16="http://schemas.microsoft.com/office/drawing/2014/main" id="{82AF0E51-2B09-4C73-8EEB-98768ED1AF06}"/>
              </a:ext>
            </a:extLst>
          </p:cNvPr>
          <p:cNvSpPr/>
          <p:nvPr/>
        </p:nvSpPr>
        <p:spPr>
          <a:xfrm rot="19654874">
            <a:off x="7761693" y="-2713575"/>
            <a:ext cx="3069006"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Video FX">
            <a:hlinkClick r:id="" action="ppaction://media"/>
            <a:extLst>
              <a:ext uri="{FF2B5EF4-FFF2-40B4-BE49-F238E27FC236}">
                <a16:creationId xmlns:a16="http://schemas.microsoft.com/office/drawing/2014/main" id="{69BCEBE9-E624-4D59-B820-D3410AED966F}"/>
              </a:ext>
            </a:extLst>
          </p:cNvPr>
          <p:cNvPicPr>
            <a:picLocks noChangeAspect="1"/>
          </p:cNvPicPr>
          <p:nvPr>
            <a:videoFile r:link="rId1"/>
            <p:extLst>
              <p:ext uri="{DAA4B4D4-6D71-4841-9C94-3DE7FCFB9230}">
                <p14:media xmlns:p14="http://schemas.microsoft.com/office/powerpoint/2010/main" r:embed="rId2">
                  <p14:trim st="5250" end="9561.6666"/>
                </p14:media>
              </p:ext>
            </p:extLst>
          </p:nvPr>
        </p:nvPicPr>
        <p:blipFill>
          <a:blip r:embed="rId5"/>
          <a:stretch>
            <a:fillRect/>
          </a:stretch>
        </p:blipFill>
        <p:spPr>
          <a:xfrm>
            <a:off x="0" y="0"/>
            <a:ext cx="12192000" cy="6858000"/>
          </a:xfrm>
          <a:prstGeom prst="rect">
            <a:avLst/>
          </a:prstGeom>
        </p:spPr>
      </p:pic>
      <p:sp>
        <p:nvSpPr>
          <p:cNvPr id="20" name="Rectangle 19">
            <a:extLst>
              <a:ext uri="{FF2B5EF4-FFF2-40B4-BE49-F238E27FC236}">
                <a16:creationId xmlns:a16="http://schemas.microsoft.com/office/drawing/2014/main" id="{FF4E1618-69F4-4EAE-95F9-1F2CA54E7AA0}"/>
              </a:ext>
            </a:extLst>
          </p:cNvPr>
          <p:cNvSpPr/>
          <p:nvPr/>
        </p:nvSpPr>
        <p:spPr>
          <a:xfrm>
            <a:off x="-4820" y="17860"/>
            <a:ext cx="12192000" cy="6858000"/>
          </a:xfrm>
          <a:prstGeom prst="rect">
            <a:avLst/>
          </a:prstGeom>
          <a:gradFill flip="none" rotWithShape="1">
            <a:gsLst>
              <a:gs pos="100000">
                <a:srgbClr val="C00000"/>
              </a:gs>
              <a:gs pos="80000">
                <a:schemeClr val="bg1">
                  <a:lumMod val="65000"/>
                  <a:alpha val="5000"/>
                </a:schemeClr>
              </a:gs>
              <a:gs pos="20000">
                <a:schemeClr val="bg1">
                  <a:lumMod val="65000"/>
                  <a:alpha val="5000"/>
                </a:schemeClr>
              </a:gs>
              <a:gs pos="0">
                <a:srgbClr val="C0000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0778F85-FAD2-487E-968C-1EC5F0C88A1B}"/>
              </a:ext>
            </a:extLst>
          </p:cNvPr>
          <p:cNvSpPr/>
          <p:nvPr/>
        </p:nvSpPr>
        <p:spPr>
          <a:xfrm>
            <a:off x="11395" y="-4835"/>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1811507" y="4014460"/>
            <a:ext cx="6200928"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EASY CUSTOMIZE</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1863182" y="4889907"/>
            <a:ext cx="4520467" cy="1169551"/>
          </a:xfrm>
          <a:prstGeom prst="rect">
            <a:avLst/>
          </a:prstGeom>
          <a:noFill/>
        </p:spPr>
        <p:txBody>
          <a:bodyPr wrap="square" rtlCol="0">
            <a:spAutoFit/>
          </a:bodyPr>
          <a:lstStyle/>
          <a:p>
            <a:r>
              <a:rPr lang="en-US"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LOREM IPSUM SAIKI DADI WONG TERKENAL BUANGET, KABEH NGERTI LOREM IPSUM IKI DIGAWE NGGO TULISAN SING MODELE KYOK UMAK WOCO SAIKI. TULUNGUNO LAH IKI DIWOCO LANGSUNG DIEDIT OJOK DIJARNO AE LEK NDELOK TULISAN IKI.</a:t>
            </a:r>
            <a:endParaRPr lang="en-ID" sz="14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15" name="Freeform: Shape 14">
            <a:extLst>
              <a:ext uri="{FF2B5EF4-FFF2-40B4-BE49-F238E27FC236}">
                <a16:creationId xmlns:a16="http://schemas.microsoft.com/office/drawing/2014/main" id="{7935DD54-57B1-4149-9EF6-63BB6FDAFE67}"/>
              </a:ext>
            </a:extLst>
          </p:cNvPr>
          <p:cNvSpPr/>
          <p:nvPr/>
        </p:nvSpPr>
        <p:spPr>
          <a:xfrm rot="1422295">
            <a:off x="-2071193" y="3741055"/>
            <a:ext cx="16025190" cy="12274478"/>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959330" y="-2332691"/>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Plus Sign 22">
            <a:extLst>
              <a:ext uri="{FF2B5EF4-FFF2-40B4-BE49-F238E27FC236}">
                <a16:creationId xmlns:a16="http://schemas.microsoft.com/office/drawing/2014/main" id="{9503ECE9-FF2A-4FD4-819F-E0ACC196FFF5}"/>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Plus Sign 23">
            <a:extLst>
              <a:ext uri="{FF2B5EF4-FFF2-40B4-BE49-F238E27FC236}">
                <a16:creationId xmlns:a16="http://schemas.microsoft.com/office/drawing/2014/main" id="{CFF88032-A3BE-4BC6-A009-9BB0A3675F6F}"/>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Plus Sign 24">
            <a:extLst>
              <a:ext uri="{FF2B5EF4-FFF2-40B4-BE49-F238E27FC236}">
                <a16:creationId xmlns:a16="http://schemas.microsoft.com/office/drawing/2014/main" id="{5AF77A50-3972-406E-B1B5-A571DD8C6179}"/>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Plus Sign 25">
            <a:extLst>
              <a:ext uri="{FF2B5EF4-FFF2-40B4-BE49-F238E27FC236}">
                <a16:creationId xmlns:a16="http://schemas.microsoft.com/office/drawing/2014/main" id="{794474E6-BB0D-4B1B-AC0D-E26AC100864A}"/>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Plus Sign 26">
            <a:extLst>
              <a:ext uri="{FF2B5EF4-FFF2-40B4-BE49-F238E27FC236}">
                <a16:creationId xmlns:a16="http://schemas.microsoft.com/office/drawing/2014/main" id="{19DB2B62-3CEF-474C-ACFC-F27E5EC8591A}"/>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Plus Sign 27">
            <a:extLst>
              <a:ext uri="{FF2B5EF4-FFF2-40B4-BE49-F238E27FC236}">
                <a16:creationId xmlns:a16="http://schemas.microsoft.com/office/drawing/2014/main" id="{71A3FE4A-7EB8-4046-B0FF-73B2ACF02432}"/>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TextBox 18">
            <a:extLst>
              <a:ext uri="{FF2B5EF4-FFF2-40B4-BE49-F238E27FC236}">
                <a16:creationId xmlns:a16="http://schemas.microsoft.com/office/drawing/2014/main" id="{9BC6A7BD-DFB3-4BC9-A546-3AD1FBF3690B}"/>
              </a:ext>
            </a:extLst>
          </p:cNvPr>
          <p:cNvSpPr txBox="1"/>
          <p:nvPr/>
        </p:nvSpPr>
        <p:spPr>
          <a:xfrm>
            <a:off x="-16450813" y="-201028"/>
            <a:ext cx="54594356"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SIMPLE TO USE</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59041376"/>
      </p:ext>
    </p:extLst>
  </p:cSld>
  <p:clrMapOvr>
    <a:masterClrMapping/>
  </p:clrMapOvr>
  <mc:AlternateContent xmlns:mc="http://schemas.openxmlformats.org/markup-compatibility/2006">
    <mc:Choice xmlns:p14="http://schemas.microsoft.com/office/powerpoint/2010/main" Requires="p14">
      <p:transition spd="slow" p14:dur="800" advClick="0" advTm="0">
        <p14:flythrough/>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7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par>
                                <p:cTn id="11" presetID="35" presetClass="path" presetSubtype="0" accel="50000" decel="50000" fill="hold" grpId="1" nodeType="withEffect">
                                  <p:stCondLst>
                                    <p:cond delay="1300"/>
                                  </p:stCondLst>
                                  <p:childTnLst>
                                    <p:animMotion origin="layout" path="M 1.25E-6 -3.33333E-6 L -0.06953 -0.00139 " pathEditMode="relative" rAng="0" ptsTypes="AA">
                                      <p:cBhvr>
                                        <p:cTn id="12" dur="2000" fill="hold"/>
                                        <p:tgtEl>
                                          <p:spTgt spid="10"/>
                                        </p:tgtEl>
                                        <p:attrNameLst>
                                          <p:attrName>ppt_x</p:attrName>
                                          <p:attrName>ppt_y</p:attrName>
                                        </p:attrNameLst>
                                      </p:cBhvr>
                                      <p:rCtr x="-3477" y="-69"/>
                                    </p:animMotion>
                                  </p:childTnLst>
                                </p:cTn>
                              </p:par>
                              <p:par>
                                <p:cTn id="13" presetID="35" presetClass="path" presetSubtype="0" accel="50000" decel="50000" fill="hold" grpId="1" nodeType="withEffect">
                                  <p:stCondLst>
                                    <p:cond delay="1300"/>
                                  </p:stCondLst>
                                  <p:childTnLst>
                                    <p:animMotion origin="layout" path="M -1.04167E-6 1.85185E-6 L -0.07148 -0.00093 " pathEditMode="relative" rAng="0" ptsTypes="AA">
                                      <p:cBhvr>
                                        <p:cTn id="14" dur="2000" fill="hold"/>
                                        <p:tgtEl>
                                          <p:spTgt spid="11"/>
                                        </p:tgtEl>
                                        <p:attrNameLst>
                                          <p:attrName>ppt_x</p:attrName>
                                          <p:attrName>ppt_y</p:attrName>
                                        </p:attrNameLst>
                                      </p:cBhvr>
                                      <p:rCtr x="-3581" y="-46"/>
                                    </p:animMotion>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par>
                                <p:cTn id="18" presetID="6" presetClass="emph" presetSubtype="0" accel="50000" decel="50000" fill="hold" grpId="1" nodeType="withEffect">
                                  <p:stCondLst>
                                    <p:cond delay="1100"/>
                                  </p:stCondLst>
                                  <p:childTnLst>
                                    <p:animScale>
                                      <p:cBhvr>
                                        <p:cTn id="19" dur="2000" fill="hold"/>
                                        <p:tgtEl>
                                          <p:spTgt spid="4"/>
                                        </p:tgtEl>
                                      </p:cBhvr>
                                      <p:by x="110000" y="110000"/>
                                    </p:animScale>
                                  </p:childTnLst>
                                </p:cTn>
                              </p:par>
                              <p:par>
                                <p:cTn id="20" presetID="10"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6" presetClass="emph" presetSubtype="0" accel="50000" decel="50000" fill="hold" grpId="1" nodeType="withEffect">
                                  <p:stCondLst>
                                    <p:cond delay="1500"/>
                                  </p:stCondLst>
                                  <p:childTnLst>
                                    <p:animScale>
                                      <p:cBhvr>
                                        <p:cTn id="24" dur="2000" fill="hold"/>
                                        <p:tgtEl>
                                          <p:spTgt spid="5"/>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par>
                                <p:cTn id="28" presetID="6" presetClass="emph" presetSubtype="0" accel="50000" decel="50000" fill="hold" grpId="1" nodeType="withEffect">
                                  <p:stCondLst>
                                    <p:cond delay="1100"/>
                                  </p:stCondLst>
                                  <p:childTnLst>
                                    <p:animScale>
                                      <p:cBhvr>
                                        <p:cTn id="29" dur="2000" fill="hold"/>
                                        <p:tgtEl>
                                          <p:spTgt spid="6"/>
                                        </p:tgtEl>
                                      </p:cBhvr>
                                      <p:by x="110000" y="110000"/>
                                    </p:animScale>
                                  </p:childTnLst>
                                </p:cTn>
                              </p:par>
                              <p:par>
                                <p:cTn id="30" presetID="6" presetClass="emph" presetSubtype="0" accel="36000" decel="35000" fill="hold" grpId="0" nodeType="withEffect">
                                  <p:stCondLst>
                                    <p:cond delay="0"/>
                                  </p:stCondLst>
                                  <p:childTnLst>
                                    <p:animScale>
                                      <p:cBhvr>
                                        <p:cTn id="31" dur="5250" fill="hold"/>
                                        <p:tgtEl>
                                          <p:spTgt spid="9"/>
                                        </p:tgtEl>
                                      </p:cBhvr>
                                      <p:by x="110000" y="110000"/>
                                    </p:animScale>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42" presetClass="path" presetSubtype="0" accel="50000" decel="50000" fill="hold" grpId="1" nodeType="withEffect">
                                  <p:stCondLst>
                                    <p:cond delay="1250"/>
                                  </p:stCondLst>
                                  <p:childTnLst>
                                    <p:animMotion origin="layout" path="M -1.25E-6 -4.07407E-6 L -0.08398 -0.21388 " pathEditMode="relative" rAng="0" ptsTypes="AA">
                                      <p:cBhvr>
                                        <p:cTn id="51" dur="2000" fill="hold"/>
                                        <p:tgtEl>
                                          <p:spTgt spid="26"/>
                                        </p:tgtEl>
                                        <p:attrNameLst>
                                          <p:attrName>ppt_x</p:attrName>
                                          <p:attrName>ppt_y</p:attrName>
                                        </p:attrNameLst>
                                      </p:cBhvr>
                                      <p:rCtr x="-4206" y="-10694"/>
                                    </p:animMotion>
                                  </p:childTnLst>
                                </p:cTn>
                              </p:par>
                              <p:par>
                                <p:cTn id="52" presetID="42" presetClass="path" presetSubtype="0" accel="50000" decel="50000" fill="hold" grpId="1" nodeType="withEffect">
                                  <p:stCondLst>
                                    <p:cond delay="1700"/>
                                  </p:stCondLst>
                                  <p:childTnLst>
                                    <p:animMotion origin="layout" path="M 1.25E-6 -2.22222E-6 L 0.08008 -0.01504 " pathEditMode="relative" rAng="0" ptsTypes="AA">
                                      <p:cBhvr>
                                        <p:cTn id="53" dur="2000" fill="hold"/>
                                        <p:tgtEl>
                                          <p:spTgt spid="27"/>
                                        </p:tgtEl>
                                        <p:attrNameLst>
                                          <p:attrName>ppt_x</p:attrName>
                                          <p:attrName>ppt_y</p:attrName>
                                        </p:attrNameLst>
                                      </p:cBhvr>
                                      <p:rCtr x="3997" y="-764"/>
                                    </p:animMotion>
                                  </p:childTnLst>
                                </p:cTn>
                              </p:par>
                              <p:par>
                                <p:cTn id="54" presetID="42" presetClass="path" presetSubtype="0" accel="50000" decel="50000" fill="hold" grpId="1" nodeType="withEffect">
                                  <p:stCondLst>
                                    <p:cond delay="1250"/>
                                  </p:stCondLst>
                                  <p:childTnLst>
                                    <p:animMotion origin="layout" path="M 1.875E-6 1.85185E-6 L 0.06901 -0.05209 " pathEditMode="relative" rAng="0" ptsTypes="AA">
                                      <p:cBhvr>
                                        <p:cTn id="55" dur="2000" fill="hold"/>
                                        <p:tgtEl>
                                          <p:spTgt spid="23"/>
                                        </p:tgtEl>
                                        <p:attrNameLst>
                                          <p:attrName>ppt_x</p:attrName>
                                          <p:attrName>ppt_y</p:attrName>
                                        </p:attrNameLst>
                                      </p:cBhvr>
                                      <p:rCtr x="3451" y="-2616"/>
                                    </p:animMotion>
                                  </p:childTnLst>
                                </p:cTn>
                              </p:par>
                              <p:par>
                                <p:cTn id="56" presetID="42" presetClass="path" presetSubtype="0" accel="50000" decel="50000" fill="hold" grpId="1" nodeType="withEffect">
                                  <p:stCondLst>
                                    <p:cond delay="1600"/>
                                  </p:stCondLst>
                                  <p:childTnLst>
                                    <p:animMotion origin="layout" path="M 1.875E-6 7.40741E-7 L 0.03411 -0.08935 " pathEditMode="relative" rAng="0" ptsTypes="AA">
                                      <p:cBhvr>
                                        <p:cTn id="57" dur="2000" fill="hold"/>
                                        <p:tgtEl>
                                          <p:spTgt spid="24"/>
                                        </p:tgtEl>
                                        <p:attrNameLst>
                                          <p:attrName>ppt_x</p:attrName>
                                          <p:attrName>ppt_y</p:attrName>
                                        </p:attrNameLst>
                                      </p:cBhvr>
                                      <p:rCtr x="1706" y="-4468"/>
                                    </p:animMotion>
                                  </p:childTnLst>
                                </p:cTn>
                              </p:par>
                              <p:par>
                                <p:cTn id="58" presetID="42" presetClass="path" presetSubtype="0" accel="50000" decel="50000" fill="hold" grpId="1" nodeType="withEffect">
                                  <p:stCondLst>
                                    <p:cond delay="1400"/>
                                  </p:stCondLst>
                                  <p:childTnLst>
                                    <p:animMotion origin="layout" path="M -1.04167E-6 3.7037E-6 L 0.10469 -0.05996 " pathEditMode="relative" rAng="0" ptsTypes="AA">
                                      <p:cBhvr>
                                        <p:cTn id="59" dur="2000" fill="hold"/>
                                        <p:tgtEl>
                                          <p:spTgt spid="28"/>
                                        </p:tgtEl>
                                        <p:attrNameLst>
                                          <p:attrName>ppt_x</p:attrName>
                                          <p:attrName>ppt_y</p:attrName>
                                        </p:attrNameLst>
                                      </p:cBhvr>
                                      <p:rCtr x="5234" y="-3009"/>
                                    </p:animMotion>
                                  </p:childTnLst>
                                </p:cTn>
                              </p:par>
                              <p:par>
                                <p:cTn id="60" presetID="42" presetClass="path" presetSubtype="0" accel="50000" decel="50000" fill="hold" grpId="1" nodeType="withEffect">
                                  <p:stCondLst>
                                    <p:cond delay="1600"/>
                                  </p:stCondLst>
                                  <p:childTnLst>
                                    <p:animMotion origin="layout" path="M 4.16667E-7 -3.7037E-6 L -0.04661 -0.12106 " pathEditMode="relative" rAng="0" ptsTypes="AA">
                                      <p:cBhvr>
                                        <p:cTn id="61" dur="2000" fill="hold"/>
                                        <p:tgtEl>
                                          <p:spTgt spid="25"/>
                                        </p:tgtEl>
                                        <p:attrNameLst>
                                          <p:attrName>ppt_x</p:attrName>
                                          <p:attrName>ppt_y</p:attrName>
                                        </p:attrNameLst>
                                      </p:cBhvr>
                                      <p:rCtr x="-2331" y="-6065"/>
                                    </p:animMotion>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childTnLst>
                                </p:cTn>
                              </p:par>
                              <p:par>
                                <p:cTn id="65" presetID="6" presetClass="emph" presetSubtype="0" accel="50000" decel="50000" fill="hold" grpId="1" nodeType="withEffect">
                                  <p:stCondLst>
                                    <p:cond delay="1100"/>
                                  </p:stCondLst>
                                  <p:childTnLst>
                                    <p:animScale>
                                      <p:cBhvr>
                                        <p:cTn id="66" dur="2000" fill="hold"/>
                                        <p:tgtEl>
                                          <p:spTgt spid="17"/>
                                        </p:tgtEl>
                                      </p:cBhvr>
                                      <p:by x="110000" y="110000"/>
                                    </p:animScale>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childTnLst>
                                </p:cTn>
                              </p:par>
                              <p:par>
                                <p:cTn id="70" presetID="6" presetClass="emph" presetSubtype="0" accel="50000" decel="50000" fill="hold" grpId="1" nodeType="withEffect">
                                  <p:stCondLst>
                                    <p:cond delay="1100"/>
                                  </p:stCondLst>
                                  <p:childTnLst>
                                    <p:animScale>
                                      <p:cBhvr>
                                        <p:cTn id="71" dur="2000" fill="hold"/>
                                        <p:tgtEl>
                                          <p:spTgt spid="18"/>
                                        </p:tgtEl>
                                      </p:cBhvr>
                                      <p:by x="110000" y="110000"/>
                                    </p:animScale>
                                  </p:childTnLst>
                                </p:cTn>
                              </p:par>
                              <p:par>
                                <p:cTn id="72" presetID="10" presetClass="entr" presetSubtype="0" fill="hold" grpId="0" nodeType="withEffect">
                                  <p:stCondLst>
                                    <p:cond delay="11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750"/>
                                        <p:tgtEl>
                                          <p:spTgt spid="19"/>
                                        </p:tgtEl>
                                      </p:cBhvr>
                                    </p:animEffect>
                                  </p:childTnLst>
                                </p:cTn>
                              </p:par>
                              <p:par>
                                <p:cTn id="75" presetID="63" presetClass="path" presetSubtype="0" accel="25000" decel="57000" fill="hold" grpId="1" nodeType="withEffect">
                                  <p:stCondLst>
                                    <p:cond delay="1200"/>
                                  </p:stCondLst>
                                  <p:childTnLst>
                                    <p:animMotion origin="layout" path="M 0.8198 -0.03449 L -0.59869 -0.02547 " pathEditMode="relative" rAng="0" ptsTypes="AA">
                                      <p:cBhvr>
                                        <p:cTn id="76" dur="3200" fill="hold"/>
                                        <p:tgtEl>
                                          <p:spTgt spid="19"/>
                                        </p:tgtEl>
                                        <p:attrNameLst>
                                          <p:attrName>ppt_x</p:attrName>
                                          <p:attrName>ppt_y</p:attrName>
                                        </p:attrNameLst>
                                      </p:cBhvr>
                                      <p:rCtr x="-70924" y="440"/>
                                    </p:animMotion>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1000"/>
                                        <p:tgtEl>
                                          <p:spTgt spid="20"/>
                                        </p:tgtEl>
                                      </p:cBhvr>
                                    </p:animEffect>
                                  </p:childTnLst>
                                </p:cTn>
                              </p:par>
                              <p:par>
                                <p:cTn id="80" presetID="10" presetClass="exit" presetSubtype="0" fill="hold" grpId="1" nodeType="withEffect">
                                  <p:stCondLst>
                                    <p:cond delay="1000"/>
                                  </p:stCondLst>
                                  <p:childTnLst>
                                    <p:animEffect transition="out" filter="fade">
                                      <p:cBhvr>
                                        <p:cTn id="81" dur="1000"/>
                                        <p:tgtEl>
                                          <p:spTgt spid="20"/>
                                        </p:tgtEl>
                                      </p:cBhvr>
                                    </p:animEffect>
                                    <p:set>
                                      <p:cBhvr>
                                        <p:cTn id="82" dur="1" fill="hold">
                                          <p:stCondLst>
                                            <p:cond delay="999"/>
                                          </p:stCondLst>
                                        </p:cTn>
                                        <p:tgtEl>
                                          <p:spTgt spid="20"/>
                                        </p:tgtEl>
                                        <p:attrNameLst>
                                          <p:attrName>style.visibility</p:attrName>
                                        </p:attrNameLst>
                                      </p:cBhvr>
                                      <p:to>
                                        <p:strVal val="hidden"/>
                                      </p:to>
                                    </p:set>
                                  </p:childTnLst>
                                </p:cTn>
                              </p:par>
                              <p:par>
                                <p:cTn id="83" presetID="10" presetClass="entr" presetSubtype="0" fill="hold" grpId="0" nodeType="withEffect">
                                  <p:stCondLst>
                                    <p:cond delay="20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childTnLst>
                                </p:cTn>
                              </p:par>
                              <p:par>
                                <p:cTn id="86" presetID="10" presetClass="exit" presetSubtype="0" fill="hold" grpId="1" nodeType="withEffect">
                                  <p:stCondLst>
                                    <p:cond delay="3000"/>
                                  </p:stCondLst>
                                  <p:childTnLst>
                                    <p:animEffect transition="out" filter="fade">
                                      <p:cBhvr>
                                        <p:cTn id="87" dur="1000"/>
                                        <p:tgtEl>
                                          <p:spTgt spid="21"/>
                                        </p:tgtEl>
                                      </p:cBhvr>
                                    </p:animEffect>
                                    <p:set>
                                      <p:cBhvr>
                                        <p:cTn id="88" dur="1" fill="hold">
                                          <p:stCondLst>
                                            <p:cond delay="999"/>
                                          </p:stCondLst>
                                        </p:cTn>
                                        <p:tgtEl>
                                          <p:spTgt spid="21"/>
                                        </p:tgtEl>
                                        <p:attrNameLst>
                                          <p:attrName>style.visibility</p:attrName>
                                        </p:attrNameLst>
                                      </p:cBhvr>
                                      <p:to>
                                        <p:strVal val="hidden"/>
                                      </p:to>
                                    </p:set>
                                  </p:childTnLst>
                                </p:cTn>
                              </p:par>
                              <p:par>
                                <p:cTn id="89" presetID="22" presetClass="entr" presetSubtype="4" fill="hold" grpId="0" nodeType="withEffect">
                                  <p:stCondLst>
                                    <p:cond delay="70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2250"/>
                                        <p:tgtEl>
                                          <p:spTgt spid="15"/>
                                        </p:tgtEl>
                                      </p:cBhvr>
                                    </p:animEffect>
                                  </p:childTnLst>
                                </p:cTn>
                              </p:par>
                              <p:par>
                                <p:cTn id="92" presetID="22" presetClass="exit" presetSubtype="4" fill="hold" grpId="1" nodeType="withEffect">
                                  <p:stCondLst>
                                    <p:cond delay="3000"/>
                                  </p:stCondLst>
                                  <p:childTnLst>
                                    <p:animEffect transition="out" filter="wipe(down)">
                                      <p:cBhvr>
                                        <p:cTn id="93" dur="2250"/>
                                        <p:tgtEl>
                                          <p:spTgt spid="15"/>
                                        </p:tgtEl>
                                      </p:cBhvr>
                                    </p:animEffect>
                                    <p:set>
                                      <p:cBhvr>
                                        <p:cTn id="94" dur="1" fill="hold">
                                          <p:stCondLst>
                                            <p:cond delay="2249"/>
                                          </p:stCondLst>
                                        </p:cTn>
                                        <p:tgtEl>
                                          <p:spTgt spid="15"/>
                                        </p:tgtEl>
                                        <p:attrNameLst>
                                          <p:attrName>style.visibility</p:attrName>
                                        </p:attrNameLst>
                                      </p:cBhvr>
                                      <p:to>
                                        <p:strVal val="hidden"/>
                                      </p:to>
                                    </p:set>
                                  </p:childTnLst>
                                </p:cTn>
                              </p:par>
                              <p:par>
                                <p:cTn id="95" presetID="22" presetClass="entr" presetSubtype="4" fill="hold" grpId="0" nodeType="with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wipe(down)">
                                      <p:cBhvr>
                                        <p:cTn id="97" dur="2250"/>
                                        <p:tgtEl>
                                          <p:spTgt spid="16"/>
                                        </p:tgtEl>
                                      </p:cBhvr>
                                    </p:animEffect>
                                  </p:childTnLst>
                                </p:cTn>
                              </p:par>
                              <p:par>
                                <p:cTn id="98" presetID="22" presetClass="exit" presetSubtype="4" fill="hold" grpId="1" nodeType="withEffect">
                                  <p:stCondLst>
                                    <p:cond delay="2250"/>
                                  </p:stCondLst>
                                  <p:childTnLst>
                                    <p:animEffect transition="out" filter="wipe(down)">
                                      <p:cBhvr>
                                        <p:cTn id="99" dur="2250"/>
                                        <p:tgtEl>
                                          <p:spTgt spid="16"/>
                                        </p:tgtEl>
                                      </p:cBhvr>
                                    </p:animEffect>
                                    <p:set>
                                      <p:cBhvr>
                                        <p:cTn id="100" dur="1" fill="hold">
                                          <p:stCondLst>
                                            <p:cond delay="2249"/>
                                          </p:stCondLst>
                                        </p:cTn>
                                        <p:tgtEl>
                                          <p:spTgt spid="16"/>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par>
                                <p:cTn id="103" presetID="1" presetClass="mediacall" presetSubtype="0" fill="hold" nodeType="withEffect">
                                  <p:stCondLst>
                                    <p:cond delay="0"/>
                                  </p:stCondLst>
                                  <p:childTnLst>
                                    <p:cmd type="call" cmd="playFrom(0.0)">
                                      <p:cBhvr>
                                        <p:cTn id="104" dur="1" fill="hold"/>
                                        <p:tgtEl>
                                          <p:spTgt spid="22"/>
                                        </p:tgtEl>
                                      </p:cBhvr>
                                    </p:cmd>
                                  </p:childTnLst>
                                </p:cTn>
                              </p:par>
                              <p:par>
                                <p:cTn id="105" presetID="9" presetClass="emph" presetSubtype="0" nodeType="withEffect">
                                  <p:stCondLst>
                                    <p:cond delay="0"/>
                                  </p:stCondLst>
                                  <p:childTnLst>
                                    <p:set>
                                      <p:cBhvr>
                                        <p:cTn id="106" dur="indefinite"/>
                                        <p:tgtEl>
                                          <p:spTgt spid="22"/>
                                        </p:tgtEl>
                                        <p:attrNameLst>
                                          <p:attrName>style.opacity</p:attrName>
                                        </p:attrNameLst>
                                      </p:cBhvr>
                                      <p:to>
                                        <p:strVal val="0.3"/>
                                      </p:to>
                                    </p:set>
                                    <p:animEffect filter="image" prLst="opacity: 0.3">
                                      <p:cBhvr rctx="IE">
                                        <p:cTn id="107" dur="indefinite"/>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8" fill="hold" display="0">
                  <p:stCondLst>
                    <p:cond delay="indefinite"/>
                  </p:stCondLst>
                </p:cTn>
                <p:tgtEl>
                  <p:spTgt spid="22"/>
                </p:tgtEl>
              </p:cMediaNode>
            </p:video>
          </p:childTnLst>
        </p:cTn>
      </p:par>
    </p:tnLst>
    <p:bldLst>
      <p:bldP spid="9" grpId="0" animBg="1"/>
      <p:bldP spid="6" grpId="0" animBg="1"/>
      <p:bldP spid="6" grpId="1" animBg="1"/>
      <p:bldP spid="17" grpId="0" animBg="1"/>
      <p:bldP spid="17" grpId="1" animBg="1"/>
      <p:bldP spid="5" grpId="0" animBg="1"/>
      <p:bldP spid="5" grpId="1" animBg="1"/>
      <p:bldP spid="4" grpId="0" animBg="1"/>
      <p:bldP spid="4" grpId="1" animBg="1"/>
      <p:bldP spid="18" grpId="0" animBg="1"/>
      <p:bldP spid="18" grpId="1" animBg="1"/>
      <p:bldP spid="20" grpId="0" animBg="1"/>
      <p:bldP spid="20" grpId="1" animBg="1"/>
      <p:bldP spid="21" grpId="0" animBg="1"/>
      <p:bldP spid="21" grpId="1" animBg="1"/>
      <p:bldP spid="10" grpId="0"/>
      <p:bldP spid="10" grpId="1"/>
      <p:bldP spid="11" grpId="0"/>
      <p:bldP spid="11" grpId="1"/>
      <p:bldP spid="15" grpId="0" animBg="1"/>
      <p:bldP spid="15" grpId="1" animBg="1"/>
      <p:bldP spid="16" grpId="0" animBg="1"/>
      <p:bldP spid="16"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19" grpId="0"/>
      <p:bldP spid="1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47317-EFC2-447A-9ECF-C5DDC4B91B07}"/>
              </a:ext>
            </a:extLst>
          </p:cNvPr>
          <p:cNvSpPr/>
          <p:nvPr/>
        </p:nvSpPr>
        <p:spPr>
          <a:xfrm>
            <a:off x="7429" y="-19047"/>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6" name="Rectangle 5">
            <a:extLst>
              <a:ext uri="{FF2B5EF4-FFF2-40B4-BE49-F238E27FC236}">
                <a16:creationId xmlns:a16="http://schemas.microsoft.com/office/drawing/2014/main" id="{90DCDA5D-2833-4514-861A-4802F72227BC}"/>
              </a:ext>
            </a:extLst>
          </p:cNvPr>
          <p:cNvSpPr/>
          <p:nvPr/>
        </p:nvSpPr>
        <p:spPr>
          <a:xfrm rot="19654874">
            <a:off x="3120971" y="-1814930"/>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4" name="Rectangle 3">
            <a:extLst>
              <a:ext uri="{FF2B5EF4-FFF2-40B4-BE49-F238E27FC236}">
                <a16:creationId xmlns:a16="http://schemas.microsoft.com/office/drawing/2014/main" id="{CE280348-DACA-4F32-B4E0-1483F6B4A61A}"/>
              </a:ext>
            </a:extLst>
          </p:cNvPr>
          <p:cNvSpPr/>
          <p:nvPr/>
        </p:nvSpPr>
        <p:spPr>
          <a:xfrm rot="19654874">
            <a:off x="4139340" y="-2047500"/>
            <a:ext cx="3913319" cy="10952998"/>
          </a:xfrm>
          <a:prstGeom prst="rect">
            <a:avLst/>
          </a:prstGeom>
          <a:ln>
            <a:noFill/>
          </a:ln>
          <a:effectLst>
            <a:outerShdw blurRad="3810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useBgFill="1">
        <p:nvSpPr>
          <p:cNvPr id="5" name="Rectangle 4">
            <a:extLst>
              <a:ext uri="{FF2B5EF4-FFF2-40B4-BE49-F238E27FC236}">
                <a16:creationId xmlns:a16="http://schemas.microsoft.com/office/drawing/2014/main" id="{C4372280-F046-493C-83B6-34D701DFA468}"/>
              </a:ext>
            </a:extLst>
          </p:cNvPr>
          <p:cNvSpPr/>
          <p:nvPr/>
        </p:nvSpPr>
        <p:spPr>
          <a:xfrm rot="19654874">
            <a:off x="9199043" y="-1814931"/>
            <a:ext cx="1105941" cy="10952998"/>
          </a:xfrm>
          <a:prstGeom prst="rect">
            <a:avLst/>
          </a:prstGeom>
          <a:ln>
            <a:noFill/>
          </a:ln>
          <a:effectLst>
            <a:outerShdw blurRad="584200" dist="38100" dir="2700000" sx="77000" sy="77000" algn="tl"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7" name="Rectangle 6">
            <a:extLst>
              <a:ext uri="{FF2B5EF4-FFF2-40B4-BE49-F238E27FC236}">
                <a16:creationId xmlns:a16="http://schemas.microsoft.com/office/drawing/2014/main" id="{C6880B10-4FB4-414C-B163-0D858A230CD3}"/>
              </a:ext>
            </a:extLst>
          </p:cNvPr>
          <p:cNvSpPr/>
          <p:nvPr/>
        </p:nvSpPr>
        <p:spPr>
          <a:xfrm rot="19654874">
            <a:off x="-831649" y="-47421"/>
            <a:ext cx="3920679" cy="10952998"/>
          </a:xfrm>
          <a:prstGeom prst="rect">
            <a:avLst/>
          </a:prstGeom>
          <a:ln>
            <a:noFill/>
          </a:ln>
          <a:effectLst>
            <a:outerShdw blurRad="177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useBgFill="1">
        <p:nvSpPr>
          <p:cNvPr id="8" name="Rectangle 7">
            <a:extLst>
              <a:ext uri="{FF2B5EF4-FFF2-40B4-BE49-F238E27FC236}">
                <a16:creationId xmlns:a16="http://schemas.microsoft.com/office/drawing/2014/main" id="{31A638E1-43CE-4751-A5E8-A3964F6CB907}"/>
              </a:ext>
            </a:extLst>
          </p:cNvPr>
          <p:cNvSpPr/>
          <p:nvPr/>
        </p:nvSpPr>
        <p:spPr>
          <a:xfrm rot="19654874">
            <a:off x="11377371" y="-4244422"/>
            <a:ext cx="3920679" cy="10952998"/>
          </a:xfrm>
          <a:prstGeom prst="rect">
            <a:avLst/>
          </a:prstGeom>
          <a:ln>
            <a:noFill/>
          </a:ln>
          <a:effectLst>
            <a:outerShdw blurRad="330200" dist="38100" dir="2700000" sx="119000" sy="119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5" name="Video FX">
            <a:hlinkClick r:id="" action="ppaction://media"/>
            <a:extLst>
              <a:ext uri="{FF2B5EF4-FFF2-40B4-BE49-F238E27FC236}">
                <a16:creationId xmlns:a16="http://schemas.microsoft.com/office/drawing/2014/main" id="{B570FD3C-58E1-4812-AED2-BA3E3D9F775E}"/>
              </a:ext>
            </a:extLst>
          </p:cNvPr>
          <p:cNvPicPr>
            <a:picLocks noChangeAspect="1"/>
          </p:cNvPicPr>
          <p:nvPr>
            <a:videoFile r:link="rId1"/>
            <p:extLst>
              <p:ext uri="{DAA4B4D4-6D71-4841-9C94-3DE7FCFB9230}">
                <p14:media xmlns:p14="http://schemas.microsoft.com/office/powerpoint/2010/main" r:embed="rId2">
                  <p14:trim st="10500" end="4311.6666"/>
                </p14:media>
              </p:ext>
            </p:extLst>
          </p:nvPr>
        </p:nvPicPr>
        <p:blipFill>
          <a:blip r:embed="rId5"/>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2C8447CB-3305-4170-B60F-4B2C1A9B8BBB}"/>
              </a:ext>
            </a:extLst>
          </p:cNvPr>
          <p:cNvSpPr/>
          <p:nvPr/>
        </p:nvSpPr>
        <p:spPr>
          <a:xfrm>
            <a:off x="-4820" y="17860"/>
            <a:ext cx="12192000" cy="6858000"/>
          </a:xfrm>
          <a:prstGeom prst="rect">
            <a:avLst/>
          </a:prstGeom>
          <a:gradFill flip="none" rotWithShape="1">
            <a:gsLst>
              <a:gs pos="100000">
                <a:srgbClr val="0070C0"/>
              </a:gs>
              <a:gs pos="80000">
                <a:schemeClr val="bg1">
                  <a:lumMod val="65000"/>
                  <a:alpha val="5000"/>
                </a:schemeClr>
              </a:gs>
              <a:gs pos="20000">
                <a:schemeClr val="bg1">
                  <a:lumMod val="65000"/>
                  <a:alpha val="5000"/>
                </a:schemeClr>
              </a:gs>
              <a:gs pos="0">
                <a:srgbClr val="0070C0"/>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7510BE9-6B54-4A17-85DF-5D6929467DBA}"/>
              </a:ext>
            </a:extLst>
          </p:cNvPr>
          <p:cNvSpPr/>
          <p:nvPr/>
        </p:nvSpPr>
        <p:spPr>
          <a:xfrm>
            <a:off x="11395" y="-4835"/>
            <a:ext cx="12192000" cy="6858000"/>
          </a:xfrm>
          <a:prstGeom prst="rect">
            <a:avLst/>
          </a:prstGeom>
          <a:gradFill flip="none" rotWithShape="1">
            <a:gsLst>
              <a:gs pos="100000">
                <a:schemeClr val="bg1">
                  <a:lumMod val="50000"/>
                  <a:alpha val="85000"/>
                </a:schemeClr>
              </a:gs>
              <a:gs pos="80000">
                <a:schemeClr val="bg1">
                  <a:lumMod val="65000"/>
                  <a:alpha val="5000"/>
                </a:schemeClr>
              </a:gs>
              <a:gs pos="20000">
                <a:schemeClr val="bg1">
                  <a:lumMod val="65000"/>
                  <a:alpha val="5000"/>
                </a:schemeClr>
              </a:gs>
              <a:gs pos="0">
                <a:schemeClr val="bg1">
                  <a:lumMod val="50000"/>
                  <a:alpha val="85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8212745-8931-441A-AE80-B6870251BB26}"/>
              </a:ext>
            </a:extLst>
          </p:cNvPr>
          <p:cNvSpPr txBox="1"/>
          <p:nvPr/>
        </p:nvSpPr>
        <p:spPr>
          <a:xfrm>
            <a:off x="1598894" y="3122869"/>
            <a:ext cx="9009069" cy="830997"/>
          </a:xfrm>
          <a:prstGeom prst="rect">
            <a:avLst/>
          </a:prstGeom>
          <a:noFill/>
        </p:spPr>
        <p:txBody>
          <a:bodyPr wrap="none" rtlCol="0">
            <a:spAutoFit/>
            <a:scene3d>
              <a:camera prst="orthographicFront"/>
              <a:lightRig rig="threePt" dir="t"/>
            </a:scene3d>
            <a:sp3d>
              <a:bevelT w="19050"/>
            </a:sp3d>
          </a:bodyPr>
          <a:lstStyle/>
          <a:p>
            <a:r>
              <a:rPr lang="en-US"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rPr>
              <a:t>WWW.YOURDOMAIN.COM</a:t>
            </a:r>
            <a:endParaRPr lang="en-ID" sz="4800" b="1" dirty="0">
              <a:solidFill>
                <a:schemeClr val="bg1"/>
              </a:solidFill>
              <a:effectLst>
                <a:outerShdw blurRad="38100" dist="38100" dir="2700000" algn="tl">
                  <a:srgbClr val="000000">
                    <a:alpha val="49000"/>
                  </a:srgbClr>
                </a:outerShdw>
              </a:effectLst>
              <a:latin typeface="Keep Calm Med" pitchFamily="2" charset="0"/>
              <a:cs typeface="Segoe UI" panose="020B0502040204020203" pitchFamily="34" charset="0"/>
            </a:endParaRPr>
          </a:p>
        </p:txBody>
      </p:sp>
      <p:sp>
        <p:nvSpPr>
          <p:cNvPr id="11" name="TextBox 10">
            <a:extLst>
              <a:ext uri="{FF2B5EF4-FFF2-40B4-BE49-F238E27FC236}">
                <a16:creationId xmlns:a16="http://schemas.microsoft.com/office/drawing/2014/main" id="{C66FE07F-15BD-4194-89E4-CAFA8176D814}"/>
              </a:ext>
            </a:extLst>
          </p:cNvPr>
          <p:cNvSpPr txBox="1"/>
          <p:nvPr/>
        </p:nvSpPr>
        <p:spPr>
          <a:xfrm>
            <a:off x="4661401" y="3902042"/>
            <a:ext cx="2643672" cy="400110"/>
          </a:xfrm>
          <a:prstGeom prst="rect">
            <a:avLst/>
          </a:prstGeom>
          <a:noFill/>
        </p:spPr>
        <p:txBody>
          <a:bodyPr wrap="none" rtlCol="0">
            <a:spAutoFit/>
          </a:bodyPr>
          <a:lstStyle/>
          <a:p>
            <a:r>
              <a:rPr lang="en-US" sz="2000" spc="6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rPr>
              <a:t>GRAB IT NOW</a:t>
            </a:r>
            <a:endParaRPr lang="en-ID" sz="2000" spc="600" dirty="0">
              <a:solidFill>
                <a:schemeClr val="bg1"/>
              </a:solidFill>
              <a:effectLst>
                <a:outerShdw blurRad="38100" dist="38100" dir="2700000" algn="tl">
                  <a:srgbClr val="000000">
                    <a:alpha val="55000"/>
                  </a:srgbClr>
                </a:outerShdw>
              </a:effectLst>
              <a:latin typeface="Segoe UI" panose="020B0502040204020203" pitchFamily="34" charset="0"/>
              <a:cs typeface="Segoe UI" panose="020B0502040204020203" pitchFamily="34" charset="0"/>
            </a:endParaRPr>
          </a:p>
        </p:txBody>
      </p:sp>
      <p:sp>
        <p:nvSpPr>
          <p:cNvPr id="14" name="Plus Sign 13">
            <a:extLst>
              <a:ext uri="{FF2B5EF4-FFF2-40B4-BE49-F238E27FC236}">
                <a16:creationId xmlns:a16="http://schemas.microsoft.com/office/drawing/2014/main" id="{1402629D-989F-4A81-9B17-B4AD9C3FFB37}"/>
              </a:ext>
            </a:extLst>
          </p:cNvPr>
          <p:cNvSpPr/>
          <p:nvPr/>
        </p:nvSpPr>
        <p:spPr>
          <a:xfrm>
            <a:off x="9230911" y="4602405"/>
            <a:ext cx="713701" cy="713701"/>
          </a:xfrm>
          <a:prstGeom prst="mathPlus">
            <a:avLst>
              <a:gd name="adj1" fmla="val 3598"/>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Freeform: Shape 14">
            <a:extLst>
              <a:ext uri="{FF2B5EF4-FFF2-40B4-BE49-F238E27FC236}">
                <a16:creationId xmlns:a16="http://schemas.microsoft.com/office/drawing/2014/main" id="{7935DD54-57B1-4149-9EF6-63BB6FDAFE67}"/>
              </a:ext>
            </a:extLst>
          </p:cNvPr>
          <p:cNvSpPr/>
          <p:nvPr/>
        </p:nvSpPr>
        <p:spPr>
          <a:xfrm>
            <a:off x="-2333598" y="1201993"/>
            <a:ext cx="16025190" cy="7870974"/>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Freeform: Shape 15">
            <a:extLst>
              <a:ext uri="{FF2B5EF4-FFF2-40B4-BE49-F238E27FC236}">
                <a16:creationId xmlns:a16="http://schemas.microsoft.com/office/drawing/2014/main" id="{D8A17146-602F-42C1-944A-B7FF6F93B884}"/>
              </a:ext>
            </a:extLst>
          </p:cNvPr>
          <p:cNvSpPr/>
          <p:nvPr/>
        </p:nvSpPr>
        <p:spPr>
          <a:xfrm rot="19630597">
            <a:off x="482629" y="-2395383"/>
            <a:ext cx="16025190" cy="10911120"/>
          </a:xfrm>
          <a:custGeom>
            <a:avLst/>
            <a:gdLst>
              <a:gd name="connsiteX0" fmla="*/ 1428222 w 16025190"/>
              <a:gd name="connsiteY0" fmla="*/ 3410448 h 7870974"/>
              <a:gd name="connsiteX1" fmla="*/ 9988562 w 16025190"/>
              <a:gd name="connsiteY1" fmla="*/ 5767 h 7870974"/>
              <a:gd name="connsiteX2" fmla="*/ 15066401 w 16025190"/>
              <a:gd name="connsiteY2" fmla="*/ 4227571 h 7870974"/>
              <a:gd name="connsiteX3" fmla="*/ 14657839 w 16025190"/>
              <a:gd name="connsiteY3" fmla="*/ 7437699 h 7870974"/>
              <a:gd name="connsiteX4" fmla="*/ 1350401 w 16025190"/>
              <a:gd name="connsiteY4" fmla="*/ 7398788 h 7870974"/>
              <a:gd name="connsiteX5" fmla="*/ 1428222 w 16025190"/>
              <a:gd name="connsiteY5" fmla="*/ 3410448 h 787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25190" h="7870974">
                <a:moveTo>
                  <a:pt x="1428222" y="3410448"/>
                </a:moveTo>
                <a:cubicBezTo>
                  <a:pt x="2867915" y="2178278"/>
                  <a:pt x="7715532" y="-130420"/>
                  <a:pt x="9988562" y="5767"/>
                </a:cubicBezTo>
                <a:cubicBezTo>
                  <a:pt x="12261592" y="141954"/>
                  <a:pt x="14288188" y="2988916"/>
                  <a:pt x="15066401" y="4227571"/>
                </a:cubicBezTo>
                <a:cubicBezTo>
                  <a:pt x="15844614" y="5466226"/>
                  <a:pt x="16943839" y="6909163"/>
                  <a:pt x="14657839" y="7437699"/>
                </a:cubicBezTo>
                <a:cubicBezTo>
                  <a:pt x="12371839" y="7966235"/>
                  <a:pt x="3558580" y="8076482"/>
                  <a:pt x="1350401" y="7398788"/>
                </a:cubicBezTo>
                <a:cubicBezTo>
                  <a:pt x="-857778" y="6721094"/>
                  <a:pt x="-11471" y="4642618"/>
                  <a:pt x="1428222" y="3410448"/>
                </a:cubicBezTo>
                <a:close/>
              </a:path>
            </a:pathLst>
          </a:custGeom>
          <a:noFill/>
          <a:ln w="19050">
            <a:solidFill>
              <a:schemeClr val="bg1">
                <a:alpha val="57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Plus Sign 16">
            <a:extLst>
              <a:ext uri="{FF2B5EF4-FFF2-40B4-BE49-F238E27FC236}">
                <a16:creationId xmlns:a16="http://schemas.microsoft.com/office/drawing/2014/main" id="{5D6EEED3-5FD1-4C88-8307-AD11472EB188}"/>
              </a:ext>
            </a:extLst>
          </p:cNvPr>
          <p:cNvSpPr/>
          <p:nvPr/>
        </p:nvSpPr>
        <p:spPr>
          <a:xfrm>
            <a:off x="9172262" y="1577462"/>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Plus Sign 17">
            <a:extLst>
              <a:ext uri="{FF2B5EF4-FFF2-40B4-BE49-F238E27FC236}">
                <a16:creationId xmlns:a16="http://schemas.microsoft.com/office/drawing/2014/main" id="{078A04BD-A99E-470C-9FC1-A4BCAF40B852}"/>
              </a:ext>
            </a:extLst>
          </p:cNvPr>
          <p:cNvSpPr/>
          <p:nvPr/>
        </p:nvSpPr>
        <p:spPr>
          <a:xfrm>
            <a:off x="2596357" y="2525046"/>
            <a:ext cx="744991" cy="744991"/>
          </a:xfrm>
          <a:prstGeom prst="mathPlus">
            <a:avLst>
              <a:gd name="adj1" fmla="val 3598"/>
            </a:avLst>
          </a:prstGeom>
          <a:solidFill>
            <a:schemeClr val="bg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Plus Sign 18">
            <a:extLst>
              <a:ext uri="{FF2B5EF4-FFF2-40B4-BE49-F238E27FC236}">
                <a16:creationId xmlns:a16="http://schemas.microsoft.com/office/drawing/2014/main" id="{E40C799D-7159-4213-9C9F-89D6A383C7C5}"/>
              </a:ext>
            </a:extLst>
          </p:cNvPr>
          <p:cNvSpPr/>
          <p:nvPr/>
        </p:nvSpPr>
        <p:spPr>
          <a:xfrm>
            <a:off x="1886874" y="488071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Plus Sign 19">
            <a:extLst>
              <a:ext uri="{FF2B5EF4-FFF2-40B4-BE49-F238E27FC236}">
                <a16:creationId xmlns:a16="http://schemas.microsoft.com/office/drawing/2014/main" id="{14F30E24-4BD0-4E31-ACEB-5F21D0006B26}"/>
              </a:ext>
            </a:extLst>
          </p:cNvPr>
          <p:cNvSpPr/>
          <p:nvPr/>
        </p:nvSpPr>
        <p:spPr>
          <a:xfrm>
            <a:off x="6509678" y="5266921"/>
            <a:ext cx="830997" cy="830997"/>
          </a:xfrm>
          <a:prstGeom prst="mathPlus">
            <a:avLst>
              <a:gd name="adj1" fmla="val 3598"/>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Plus Sign 20">
            <a:extLst>
              <a:ext uri="{FF2B5EF4-FFF2-40B4-BE49-F238E27FC236}">
                <a16:creationId xmlns:a16="http://schemas.microsoft.com/office/drawing/2014/main" id="{2471129B-AB1F-424E-8CED-35BFE0029863}"/>
              </a:ext>
            </a:extLst>
          </p:cNvPr>
          <p:cNvSpPr/>
          <p:nvPr/>
        </p:nvSpPr>
        <p:spPr>
          <a:xfrm>
            <a:off x="5313445" y="1733301"/>
            <a:ext cx="513538" cy="513538"/>
          </a:xfrm>
          <a:prstGeom prst="mathPlus">
            <a:avLst>
              <a:gd name="adj1" fmla="val 1560"/>
            </a:avLst>
          </a:prstGeom>
          <a:solidFill>
            <a:schemeClr val="bg1">
              <a:alpha val="7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TextBox 21">
            <a:extLst>
              <a:ext uri="{FF2B5EF4-FFF2-40B4-BE49-F238E27FC236}">
                <a16:creationId xmlns:a16="http://schemas.microsoft.com/office/drawing/2014/main" id="{DC830285-BE6F-4063-9004-C1CDEAB32881}"/>
              </a:ext>
            </a:extLst>
          </p:cNvPr>
          <p:cNvSpPr txBox="1"/>
          <p:nvPr/>
        </p:nvSpPr>
        <p:spPr>
          <a:xfrm>
            <a:off x="-12410170" y="-201028"/>
            <a:ext cx="46569541" cy="7725192"/>
          </a:xfrm>
          <a:prstGeom prst="rect">
            <a:avLst/>
          </a:prstGeom>
          <a:noFill/>
        </p:spPr>
        <p:txBody>
          <a:bodyPr wrap="square" rtlCol="0">
            <a:spAutoFit/>
          </a:bodyPr>
          <a:lstStyle/>
          <a:p>
            <a:r>
              <a:rPr lang="en-US" sz="49600" b="1" dirty="0">
                <a:solidFill>
                  <a:schemeClr val="bg1">
                    <a:alpha val="23000"/>
                  </a:schemeClr>
                </a:solidFill>
                <a:latin typeface="Segoe UI" panose="020B0502040204020203" pitchFamily="34" charset="0"/>
                <a:cs typeface="Segoe UI" panose="020B0502040204020203" pitchFamily="34" charset="0"/>
              </a:rPr>
              <a:t>YOUR NAME</a:t>
            </a:r>
            <a:endParaRPr lang="en-ID" sz="49600" b="1" dirty="0">
              <a:solidFill>
                <a:schemeClr val="bg1">
                  <a:alpha val="23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42769273"/>
      </p:ext>
    </p:extLst>
  </p:cSld>
  <p:clrMapOvr>
    <a:masterClrMapping/>
  </p:clrMapOvr>
  <mc:AlternateContent xmlns:mc="http://schemas.openxmlformats.org/markup-compatibility/2006">
    <mc:Choice xmlns:p14="http://schemas.microsoft.com/office/powerpoint/2010/main" Requires="p14">
      <p:transition spd="slow" p14:dur="800" advClick="0" advTm="0">
        <p14:flythrough dir="ou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6" presetClass="emph" presetSubtype="0" accel="50000" decel="50000" fill="hold" grpId="1" nodeType="withEffect">
                                  <p:stCondLst>
                                    <p:cond delay="1100"/>
                                  </p:stCondLst>
                                  <p:childTnLst>
                                    <p:animScale>
                                      <p:cBhvr>
                                        <p:cTn id="9" dur="2000" fill="hold"/>
                                        <p:tgtEl>
                                          <p:spTgt spid="4"/>
                                        </p:tgtEl>
                                      </p:cBhvr>
                                      <p:by x="110000" y="110000"/>
                                    </p:animScale>
                                  </p:childTnLst>
                                </p:cTn>
                              </p:par>
                              <p:par>
                                <p:cTn id="10" presetID="10"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6" presetClass="emph" presetSubtype="0" accel="50000" decel="50000" fill="hold" grpId="1" nodeType="withEffect">
                                  <p:stCondLst>
                                    <p:cond delay="1500"/>
                                  </p:stCondLst>
                                  <p:childTnLst>
                                    <p:animScale>
                                      <p:cBhvr>
                                        <p:cTn id="14" dur="2000" fill="hold"/>
                                        <p:tgtEl>
                                          <p:spTgt spid="5"/>
                                        </p:tgtEl>
                                      </p:cBhvr>
                                      <p:by x="110000" y="110000"/>
                                    </p:animScale>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par>
                                <p:cTn id="18" presetID="6" presetClass="emph" presetSubtype="0" accel="50000" decel="50000" fill="hold" grpId="1" nodeType="withEffect">
                                  <p:stCondLst>
                                    <p:cond delay="1100"/>
                                  </p:stCondLst>
                                  <p:childTnLst>
                                    <p:animScale>
                                      <p:cBhvr>
                                        <p:cTn id="19" dur="2000" fill="hold"/>
                                        <p:tgtEl>
                                          <p:spTgt spid="6"/>
                                        </p:tgtEl>
                                      </p:cBhvr>
                                      <p:by x="110000" y="110000"/>
                                    </p:animScale>
                                  </p:childTnLst>
                                </p:cTn>
                              </p:par>
                              <p:par>
                                <p:cTn id="20" presetID="10" presetClass="entr" presetSubtype="0"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par>
                                <p:cTn id="23" presetID="6" presetClass="emph" presetSubtype="0" accel="50000" decel="50000" fill="hold" grpId="1" nodeType="withEffect">
                                  <p:stCondLst>
                                    <p:cond delay="1600"/>
                                  </p:stCondLst>
                                  <p:childTnLst>
                                    <p:animScale>
                                      <p:cBhvr>
                                        <p:cTn id="24" dur="2000" fill="hold"/>
                                        <p:tgtEl>
                                          <p:spTgt spid="7"/>
                                        </p:tgtEl>
                                      </p:cBhvr>
                                      <p:by x="110000" y="110000"/>
                                    </p:animScale>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6" presetClass="emph" presetSubtype="0" accel="50000" decel="50000" fill="hold" grpId="1" nodeType="withEffect">
                                  <p:stCondLst>
                                    <p:cond delay="1100"/>
                                  </p:stCondLst>
                                  <p:childTnLst>
                                    <p:animScale>
                                      <p:cBhvr>
                                        <p:cTn id="29" dur="2000" fill="hold"/>
                                        <p:tgtEl>
                                          <p:spTgt spid="8"/>
                                        </p:tgtEl>
                                      </p:cBhvr>
                                      <p:by x="110000" y="110000"/>
                                    </p:animScale>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42" presetClass="path" presetSubtype="0" accel="50000" decel="50000" fill="hold" grpId="1" nodeType="withEffect">
                                  <p:stCondLst>
                                    <p:cond delay="1250"/>
                                  </p:stCondLst>
                                  <p:childTnLst>
                                    <p:animMotion origin="layout" path="M -1.25E-6 -4.07407E-6 L -0.06055 0.05787 " pathEditMode="relative" rAng="0" ptsTypes="AA">
                                      <p:cBhvr>
                                        <p:cTn id="49" dur="2000" fill="hold"/>
                                        <p:tgtEl>
                                          <p:spTgt spid="19"/>
                                        </p:tgtEl>
                                        <p:attrNameLst>
                                          <p:attrName>ppt_x</p:attrName>
                                          <p:attrName>ppt_y</p:attrName>
                                        </p:attrNameLst>
                                      </p:cBhvr>
                                      <p:rCtr x="-3034" y="2894"/>
                                    </p:animMotion>
                                  </p:childTnLst>
                                </p:cTn>
                              </p:par>
                              <p:par>
                                <p:cTn id="50" presetID="42" presetClass="path" presetSubtype="0" accel="50000" decel="50000" fill="hold" grpId="1" nodeType="withEffect">
                                  <p:stCondLst>
                                    <p:cond delay="1700"/>
                                  </p:stCondLst>
                                  <p:childTnLst>
                                    <p:animMotion origin="layout" path="M 1.25E-6 -2.22222E-6 L 0.08008 -0.01504 " pathEditMode="relative" rAng="0" ptsTypes="AA">
                                      <p:cBhvr>
                                        <p:cTn id="51" dur="2000" fill="hold"/>
                                        <p:tgtEl>
                                          <p:spTgt spid="20"/>
                                        </p:tgtEl>
                                        <p:attrNameLst>
                                          <p:attrName>ppt_x</p:attrName>
                                          <p:attrName>ppt_y</p:attrName>
                                        </p:attrNameLst>
                                      </p:cBhvr>
                                      <p:rCtr x="3997" y="-764"/>
                                    </p:animMotion>
                                  </p:childTnLst>
                                </p:cTn>
                              </p:par>
                              <p:par>
                                <p:cTn id="52" presetID="42" presetClass="path" presetSubtype="0" accel="50000" decel="50000" fill="hold" grpId="1" nodeType="withEffect">
                                  <p:stCondLst>
                                    <p:cond delay="1250"/>
                                  </p:stCondLst>
                                  <p:childTnLst>
                                    <p:animMotion origin="layout" path="M 1.875E-6 1.85185E-6 L 0.06901 -0.05209 " pathEditMode="relative" rAng="0" ptsTypes="AA">
                                      <p:cBhvr>
                                        <p:cTn id="53" dur="2000" fill="hold"/>
                                        <p:tgtEl>
                                          <p:spTgt spid="14"/>
                                        </p:tgtEl>
                                        <p:attrNameLst>
                                          <p:attrName>ppt_x</p:attrName>
                                          <p:attrName>ppt_y</p:attrName>
                                        </p:attrNameLst>
                                      </p:cBhvr>
                                      <p:rCtr x="3451" y="-2616"/>
                                    </p:animMotion>
                                  </p:childTnLst>
                                </p:cTn>
                              </p:par>
                              <p:par>
                                <p:cTn id="54" presetID="42" presetClass="path" presetSubtype="0" accel="50000" decel="50000" fill="hold" grpId="1" nodeType="withEffect">
                                  <p:stCondLst>
                                    <p:cond delay="1600"/>
                                  </p:stCondLst>
                                  <p:childTnLst>
                                    <p:animMotion origin="layout" path="M 1.875E-6 7.40741E-7 L 0.03411 -0.08935 " pathEditMode="relative" rAng="0" ptsTypes="AA">
                                      <p:cBhvr>
                                        <p:cTn id="55" dur="2000" fill="hold"/>
                                        <p:tgtEl>
                                          <p:spTgt spid="17"/>
                                        </p:tgtEl>
                                        <p:attrNameLst>
                                          <p:attrName>ppt_x</p:attrName>
                                          <p:attrName>ppt_y</p:attrName>
                                        </p:attrNameLst>
                                      </p:cBhvr>
                                      <p:rCtr x="1706" y="-4468"/>
                                    </p:animMotion>
                                  </p:childTnLst>
                                </p:cTn>
                              </p:par>
                              <p:par>
                                <p:cTn id="56" presetID="42" presetClass="path" presetSubtype="0" accel="50000" decel="50000" fill="hold" grpId="1" nodeType="withEffect">
                                  <p:stCondLst>
                                    <p:cond delay="1400"/>
                                  </p:stCondLst>
                                  <p:childTnLst>
                                    <p:animMotion origin="layout" path="M -1.04167E-6 3.7037E-6 L -0.07318 -0.01204 " pathEditMode="relative" rAng="0" ptsTypes="AA">
                                      <p:cBhvr>
                                        <p:cTn id="57" dur="2000" fill="hold"/>
                                        <p:tgtEl>
                                          <p:spTgt spid="21"/>
                                        </p:tgtEl>
                                        <p:attrNameLst>
                                          <p:attrName>ppt_x</p:attrName>
                                          <p:attrName>ppt_y</p:attrName>
                                        </p:attrNameLst>
                                      </p:cBhvr>
                                      <p:rCtr x="-3659" y="-602"/>
                                    </p:animMotion>
                                  </p:childTnLst>
                                </p:cTn>
                              </p:par>
                              <p:par>
                                <p:cTn id="58" presetID="42" presetClass="path" presetSubtype="0" accel="50000" decel="50000" fill="hold" grpId="1" nodeType="withEffect">
                                  <p:stCondLst>
                                    <p:cond delay="1600"/>
                                  </p:stCondLst>
                                  <p:childTnLst>
                                    <p:animMotion origin="layout" path="M 4.16667E-7 -3.7037E-6 L -0.08008 -0.07476 " pathEditMode="relative" rAng="0" ptsTypes="AA">
                                      <p:cBhvr>
                                        <p:cTn id="59" dur="2000" fill="hold"/>
                                        <p:tgtEl>
                                          <p:spTgt spid="18"/>
                                        </p:tgtEl>
                                        <p:attrNameLst>
                                          <p:attrName>ppt_x</p:attrName>
                                          <p:attrName>ppt_y</p:attrName>
                                        </p:attrNameLst>
                                      </p:cBhvr>
                                      <p:rCtr x="-4010" y="-3750"/>
                                    </p:animMotion>
                                  </p:childTnLst>
                                </p:cTn>
                              </p:par>
                              <p:par>
                                <p:cTn id="60" presetID="6" presetClass="emph" presetSubtype="0" accel="36000" decel="35000" fill="hold" grpId="0" nodeType="withEffect">
                                  <p:stCondLst>
                                    <p:cond delay="0"/>
                                  </p:stCondLst>
                                  <p:childTnLst>
                                    <p:animScale>
                                      <p:cBhvr>
                                        <p:cTn id="61" dur="5250" fill="hold"/>
                                        <p:tgtEl>
                                          <p:spTgt spid="9"/>
                                        </p:tgtEl>
                                      </p:cBhvr>
                                      <p:by x="110000" y="110000"/>
                                    </p:animScale>
                                  </p:childTnLst>
                                </p:cTn>
                              </p:par>
                              <p:par>
                                <p:cTn id="62" presetID="10" presetClass="entr" presetSubtype="0" fill="hold" grpId="0" nodeType="withEffect">
                                  <p:stCondLst>
                                    <p:cond delay="25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750"/>
                                        <p:tgtEl>
                                          <p:spTgt spid="11"/>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750"/>
                                        <p:tgtEl>
                                          <p:spTgt spid="10"/>
                                        </p:tgtEl>
                                      </p:cBhvr>
                                    </p:animEffect>
                                  </p:childTnLst>
                                </p:cTn>
                              </p:par>
                              <p:par>
                                <p:cTn id="68" presetID="10" presetClass="entr" presetSubtype="0" fill="hold" grpId="0" nodeType="withEffect">
                                  <p:stCondLst>
                                    <p:cond delay="110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750"/>
                                        <p:tgtEl>
                                          <p:spTgt spid="22"/>
                                        </p:tgtEl>
                                      </p:cBhvr>
                                    </p:animEffect>
                                  </p:childTnLst>
                                </p:cTn>
                              </p:par>
                              <p:par>
                                <p:cTn id="71" presetID="63" presetClass="path" presetSubtype="0" accel="25000" decel="57000" fill="hold" grpId="1" nodeType="withEffect">
                                  <p:stCondLst>
                                    <p:cond delay="1200"/>
                                  </p:stCondLst>
                                  <p:childTnLst>
                                    <p:animMotion origin="layout" path="M -0.60326 -0.02547 L 0.72669 -0.0338 " pathEditMode="relative" rAng="0" ptsTypes="AA">
                                      <p:cBhvr>
                                        <p:cTn id="72" dur="3200" fill="hold"/>
                                        <p:tgtEl>
                                          <p:spTgt spid="22"/>
                                        </p:tgtEl>
                                        <p:attrNameLst>
                                          <p:attrName>ppt_x</p:attrName>
                                          <p:attrName>ppt_y</p:attrName>
                                        </p:attrNameLst>
                                      </p:cBhvr>
                                      <p:rCtr x="66497" y="-417"/>
                                    </p:animMotion>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childTnLst>
                                </p:cTn>
                              </p:par>
                              <p:par>
                                <p:cTn id="76" presetID="10" presetClass="exit" presetSubtype="0" fill="hold" grpId="1" nodeType="withEffect">
                                  <p:stCondLst>
                                    <p:cond delay="1000"/>
                                  </p:stCondLst>
                                  <p:childTnLst>
                                    <p:animEffect transition="out" filter="fade">
                                      <p:cBhvr>
                                        <p:cTn id="77" dur="1000"/>
                                        <p:tgtEl>
                                          <p:spTgt spid="23"/>
                                        </p:tgtEl>
                                      </p:cBhvr>
                                    </p:animEffect>
                                    <p:set>
                                      <p:cBhvr>
                                        <p:cTn id="78" dur="1" fill="hold">
                                          <p:stCondLst>
                                            <p:cond delay="999"/>
                                          </p:stCondLst>
                                        </p:cTn>
                                        <p:tgtEl>
                                          <p:spTgt spid="23"/>
                                        </p:tgtEl>
                                        <p:attrNameLst>
                                          <p:attrName>style.visibility</p:attrName>
                                        </p:attrNameLst>
                                      </p:cBhvr>
                                      <p:to>
                                        <p:strVal val="hidden"/>
                                      </p:to>
                                    </p:set>
                                  </p:childTnLst>
                                </p:cTn>
                              </p:par>
                              <p:par>
                                <p:cTn id="79" presetID="10" presetClass="entr" presetSubtype="0" fill="hold" grpId="0" nodeType="withEffect">
                                  <p:stCondLst>
                                    <p:cond delay="200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childTnLst>
                                </p:cTn>
                              </p:par>
                              <p:par>
                                <p:cTn id="82" presetID="10" presetClass="exit" presetSubtype="0" fill="hold" grpId="1" nodeType="withEffect">
                                  <p:stCondLst>
                                    <p:cond delay="3000"/>
                                  </p:stCondLst>
                                  <p:childTnLst>
                                    <p:animEffect transition="out" filter="fade">
                                      <p:cBhvr>
                                        <p:cTn id="83" dur="1000"/>
                                        <p:tgtEl>
                                          <p:spTgt spid="24"/>
                                        </p:tgtEl>
                                      </p:cBhvr>
                                    </p:animEffect>
                                    <p:set>
                                      <p:cBhvr>
                                        <p:cTn id="84" dur="1" fill="hold">
                                          <p:stCondLst>
                                            <p:cond delay="999"/>
                                          </p:stCondLst>
                                        </p:cTn>
                                        <p:tgtEl>
                                          <p:spTgt spid="24"/>
                                        </p:tgtEl>
                                        <p:attrNameLst>
                                          <p:attrName>style.visibility</p:attrName>
                                        </p:attrNameLst>
                                      </p:cBhvr>
                                      <p:to>
                                        <p:strVal val="hidden"/>
                                      </p:to>
                                    </p:set>
                                  </p:childTnLst>
                                </p:cTn>
                              </p:par>
                              <p:par>
                                <p:cTn id="85" presetID="22" presetClass="entr" presetSubtype="4" fill="hold" grpId="0" nodeType="withEffect">
                                  <p:stCondLst>
                                    <p:cond delay="700"/>
                                  </p:stCondLst>
                                  <p:childTnLst>
                                    <p:set>
                                      <p:cBhvr>
                                        <p:cTn id="86" dur="1" fill="hold">
                                          <p:stCondLst>
                                            <p:cond delay="0"/>
                                          </p:stCondLst>
                                        </p:cTn>
                                        <p:tgtEl>
                                          <p:spTgt spid="15"/>
                                        </p:tgtEl>
                                        <p:attrNameLst>
                                          <p:attrName>style.visibility</p:attrName>
                                        </p:attrNameLst>
                                      </p:cBhvr>
                                      <p:to>
                                        <p:strVal val="visible"/>
                                      </p:to>
                                    </p:set>
                                    <p:animEffect transition="in" filter="wipe(down)">
                                      <p:cBhvr>
                                        <p:cTn id="87" dur="2250"/>
                                        <p:tgtEl>
                                          <p:spTgt spid="15"/>
                                        </p:tgtEl>
                                      </p:cBhvr>
                                    </p:animEffect>
                                  </p:childTnLst>
                                </p:cTn>
                              </p:par>
                              <p:par>
                                <p:cTn id="88" presetID="22" presetClass="exit" presetSubtype="4" fill="hold" grpId="1" nodeType="withEffect">
                                  <p:stCondLst>
                                    <p:cond delay="3000"/>
                                  </p:stCondLst>
                                  <p:childTnLst>
                                    <p:animEffect transition="out" filter="wipe(down)">
                                      <p:cBhvr>
                                        <p:cTn id="89" dur="2250"/>
                                        <p:tgtEl>
                                          <p:spTgt spid="15"/>
                                        </p:tgtEl>
                                      </p:cBhvr>
                                    </p:animEffect>
                                    <p:set>
                                      <p:cBhvr>
                                        <p:cTn id="90" dur="1" fill="hold">
                                          <p:stCondLst>
                                            <p:cond delay="2249"/>
                                          </p:stCondLst>
                                        </p:cTn>
                                        <p:tgtEl>
                                          <p:spTgt spid="15"/>
                                        </p:tgtEl>
                                        <p:attrNameLst>
                                          <p:attrName>style.visibility</p:attrName>
                                        </p:attrNameLst>
                                      </p:cBhvr>
                                      <p:to>
                                        <p:strVal val="hidden"/>
                                      </p:to>
                                    </p:set>
                                  </p:childTnLst>
                                </p:cTn>
                              </p:par>
                              <p:par>
                                <p:cTn id="91" presetID="22" presetClass="entr" presetSubtype="4" fill="hold" grpId="0" nodeType="with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down)">
                                      <p:cBhvr>
                                        <p:cTn id="93" dur="2250"/>
                                        <p:tgtEl>
                                          <p:spTgt spid="16"/>
                                        </p:tgtEl>
                                      </p:cBhvr>
                                    </p:animEffect>
                                  </p:childTnLst>
                                </p:cTn>
                              </p:par>
                              <p:par>
                                <p:cTn id="94" presetID="22" presetClass="exit" presetSubtype="4" fill="hold" grpId="1" nodeType="withEffect">
                                  <p:stCondLst>
                                    <p:cond delay="2250"/>
                                  </p:stCondLst>
                                  <p:childTnLst>
                                    <p:animEffect transition="out" filter="wipe(down)">
                                      <p:cBhvr>
                                        <p:cTn id="95" dur="2250"/>
                                        <p:tgtEl>
                                          <p:spTgt spid="16"/>
                                        </p:tgtEl>
                                      </p:cBhvr>
                                    </p:animEffect>
                                    <p:set>
                                      <p:cBhvr>
                                        <p:cTn id="96" dur="1" fill="hold">
                                          <p:stCondLst>
                                            <p:cond delay="2249"/>
                                          </p:stCondLst>
                                        </p:cTn>
                                        <p:tgtEl>
                                          <p:spTgt spid="16"/>
                                        </p:tgtEl>
                                        <p:attrNameLst>
                                          <p:attrName>style.visibility</p:attrName>
                                        </p:attrNameLst>
                                      </p:cBhvr>
                                      <p:to>
                                        <p:strVal val="hidden"/>
                                      </p:to>
                                    </p:set>
                                  </p:childTnLst>
                                </p:cTn>
                              </p:par>
                              <p:par>
                                <p:cTn id="97" presetID="1" presetClass="entr" presetSubtype="0" fill="hold" nodeType="withEffect">
                                  <p:stCondLst>
                                    <p:cond delay="0"/>
                                  </p:stCondLst>
                                  <p:childTnLst>
                                    <p:set>
                                      <p:cBhvr>
                                        <p:cTn id="98" dur="1" fill="hold">
                                          <p:stCondLst>
                                            <p:cond delay="0"/>
                                          </p:stCondLst>
                                        </p:cTn>
                                        <p:tgtEl>
                                          <p:spTgt spid="25"/>
                                        </p:tgtEl>
                                        <p:attrNameLst>
                                          <p:attrName>style.visibility</p:attrName>
                                        </p:attrNameLst>
                                      </p:cBhvr>
                                      <p:to>
                                        <p:strVal val="visible"/>
                                      </p:to>
                                    </p:set>
                                  </p:childTnLst>
                                </p:cTn>
                              </p:par>
                              <p:par>
                                <p:cTn id="99" presetID="1" presetClass="mediacall" presetSubtype="0" fill="hold" nodeType="withEffect">
                                  <p:stCondLst>
                                    <p:cond delay="0"/>
                                  </p:stCondLst>
                                  <p:childTnLst>
                                    <p:cmd type="call" cmd="playFrom(0.0)">
                                      <p:cBhvr>
                                        <p:cTn id="100" dur="1" fill="hold"/>
                                        <p:tgtEl>
                                          <p:spTgt spid="25"/>
                                        </p:tgtEl>
                                      </p:cBhvr>
                                    </p:cmd>
                                  </p:childTnLst>
                                </p:cTn>
                              </p:par>
                              <p:par>
                                <p:cTn id="101" presetID="9" presetClass="emph" presetSubtype="0" nodeType="withEffect">
                                  <p:stCondLst>
                                    <p:cond delay="0"/>
                                  </p:stCondLst>
                                  <p:childTnLst>
                                    <p:set>
                                      <p:cBhvr>
                                        <p:cTn id="102" dur="indefinite"/>
                                        <p:tgtEl>
                                          <p:spTgt spid="25"/>
                                        </p:tgtEl>
                                        <p:attrNameLst>
                                          <p:attrName>style.opacity</p:attrName>
                                        </p:attrNameLst>
                                      </p:cBhvr>
                                      <p:to>
                                        <p:strVal val="0.3"/>
                                      </p:to>
                                    </p:set>
                                    <p:animEffect filter="image" prLst="opacity: 0.3">
                                      <p:cBhvr rctx="IE">
                                        <p:cTn id="103" dur="indefinite"/>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4" fill="hold" display="0">
                  <p:stCondLst>
                    <p:cond delay="indefinite"/>
                  </p:stCondLst>
                </p:cTn>
                <p:tgtEl>
                  <p:spTgt spid="25"/>
                </p:tgtEl>
              </p:cMediaNode>
            </p:video>
          </p:childTnLst>
        </p:cTn>
      </p:par>
    </p:tnLst>
    <p:bldLst>
      <p:bldP spid="9" grpId="0" animBg="1"/>
      <p:bldP spid="6" grpId="0" animBg="1"/>
      <p:bldP spid="6" grpId="1" animBg="1"/>
      <p:bldP spid="4" grpId="0" animBg="1"/>
      <p:bldP spid="4" grpId="1" animBg="1"/>
      <p:bldP spid="5" grpId="0" animBg="1"/>
      <p:bldP spid="5" grpId="1" animBg="1"/>
      <p:bldP spid="7" grpId="0" animBg="1"/>
      <p:bldP spid="7" grpId="1" animBg="1"/>
      <p:bldP spid="8" grpId="0" animBg="1"/>
      <p:bldP spid="8" grpId="1" animBg="1"/>
      <p:bldP spid="23" grpId="0" animBg="1"/>
      <p:bldP spid="23" grpId="1" animBg="1"/>
      <p:bldP spid="24" grpId="0" animBg="1"/>
      <p:bldP spid="24" grpId="1" animBg="1"/>
      <p:bldP spid="10" grpId="0"/>
      <p:bldP spid="11"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387095"/>
      </p:ext>
    </p:extLst>
  </p:cSld>
  <p:clrMapOvr>
    <a:masterClrMapping/>
  </p:clrMapOvr>
  <mc:AlternateContent xmlns:mc="http://schemas.openxmlformats.org/markup-compatibility/2006">
    <mc:Choice xmlns:p14="http://schemas.microsoft.com/office/powerpoint/2010/main" Requires="p14">
      <p:transition spd="slow" p14:dur="1250" advClick="0" advTm="0">
        <p:fade/>
      </p:transition>
    </mc:Choice>
    <mc:Fallback>
      <p:transition spd="slow" advClick="0" advTm="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696</TotalTime>
  <Words>222</Words>
  <Application>Microsoft Office PowerPoint</Application>
  <PresentationFormat>Widescreen</PresentationFormat>
  <Paragraphs>23</Paragraphs>
  <Slides>9</Slides>
  <Notes>0</Notes>
  <HiddenSlides>0</HiddenSlides>
  <MMClips>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Keep Calm Med</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Arifianto Rahardi</dc:creator>
  <cp:lastModifiedBy>Office 365</cp:lastModifiedBy>
  <cp:revision>29</cp:revision>
  <dcterms:created xsi:type="dcterms:W3CDTF">2020-06-18T05:28:04Z</dcterms:created>
  <dcterms:modified xsi:type="dcterms:W3CDTF">2020-07-23T02:41:01Z</dcterms:modified>
</cp:coreProperties>
</file>