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7" autoAdjust="0"/>
    <p:restoredTop sz="94660"/>
  </p:normalViewPr>
  <p:slideViewPr>
    <p:cSldViewPr snapToGrid="0">
      <p:cViewPr>
        <p:scale>
          <a:sx n="50" d="100"/>
          <a:sy n="50" d="100"/>
        </p:scale>
        <p:origin x="1446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53DA-713C-439B-B8B0-2CD10EBBCB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180D04-AF72-4604-B5C1-63935567BE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012E9-5A82-46D1-9F89-2FA7F74E4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C61C09-F159-4983-8FAE-8E0474031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B7C11E-6D8F-4488-BAA5-A70996626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9800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FB357-F17D-4BF8-8D68-7A7D26180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A1473A-2519-4B49-9A15-8CAAA996E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B6D76-496A-4A03-B5F0-4BDC954F1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7A1ED3-6894-411D-B685-B10DE48F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F51D4C-DC55-4EBE-8B50-7FCA2557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542978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CB1370-E875-4490-AF8F-0861E18270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B4F1AF-06AD-4304-92F7-FE9BCCCECE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86E981-5268-477D-96DA-32240EE53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CE7E29-2681-4AD8-916F-DFB53901B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F8A65-A57F-45FB-A8E3-ECC17370C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32701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83075-6CE9-4D2F-976F-1380AA7F5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153909-FC27-46F4-95CC-C5A34869B3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16603B-2B77-4199-83A2-A30388348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C9E84-38FA-4EE7-AF4A-DCBA02A98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DFA3E-D689-40AF-89CB-C8A6EA58B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985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8CC5C-7544-4FBE-9B64-9C441D4F5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89D49-72B5-479F-B152-E893484E7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43334-C65E-4428-95B2-AA21EFE9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81BFE-18E0-4538-BBC8-D9432251F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C1A151-B9E7-4AF7-86E8-EF5D19502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16192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289AA-C5BF-494F-89A0-FD6120412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52B8C-4DA7-414A-A2FC-EA751C8853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E5563F-05AA-46FE-B993-8BF0DECB6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ABA2E3-08C0-4AFF-9665-43AB8452A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CEE005-89A4-4B3F-BB7A-4B8099737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2ACA9E-8AB9-4582-92DF-60D8A5A33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23448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A7625-33A5-4DBE-A559-F14D3166A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C6C6B9-5AA0-48A2-92B4-F64167E40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B3AED2-C7B4-4F73-B219-5751F6ABED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DF97AE-7A73-48F1-ACC4-DBE6B96758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B911F6-B0FF-4555-96F2-CFDDE3478F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7CCD9A-DF37-4384-B261-517AA8B24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91CE9A-3CE9-4CAD-88C8-732D690BB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DB4CE-D087-4478-9735-3D5CA0CFE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99864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95028-B51C-42A1-B288-DA7EE6491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12B2A3-1C4F-4FA9-9BD6-A037E182A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029FDD-E020-45E9-80AB-06BF1B22D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E05E7E-BDF4-4A8D-A7D5-0D64ACBA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68226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93C5A6-7FD0-424A-BA38-5D7AF96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2ECE8-E6D8-489B-A763-484696C6F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22894B-199D-472B-AFB5-21BD4D410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9376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76487-2B3B-4B6B-BE5D-624077520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FDBCA-9065-4ED5-A9B9-807E931EE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C2107-9B48-4B74-87D4-1BDD4A3F91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88EE45-57B2-46D0-AF44-FAEE01ECA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58CC82-9D70-4EEA-94A6-2A2ED5232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C8927A-8760-409B-8EBC-B13C90275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4026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21EFC-D41F-4847-9927-9DEA45DED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53D580-F0EA-4064-9451-B179D19CA4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9585FC-63AB-465C-A8E2-F162F758A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E8708A-C5AD-44A9-A6D6-1C70EEA0E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ED0EA0-7564-4EA2-8165-25AB5F0B5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E93573-9FF0-42A6-8DD3-7F4E0F843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187657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DCA3A1-917C-4BC1-B645-D2EF8D78F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899936-A543-4A60-9707-F0D805533C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6BB8E0-3AC3-469D-813A-95103424E3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04503-4C71-4568-8B26-123E84280700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1FF50-EFC5-4B2A-B175-444F315516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E2350-B440-471B-B671-4DBD41FB28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3DEB0-37D6-4770-AD50-87C9E5CF4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168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emf"/><Relationship Id="rId7" Type="http://schemas.openxmlformats.org/officeDocument/2006/relationships/image" Target="../media/image5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7.svg"/><Relationship Id="rId5" Type="http://schemas.openxmlformats.org/officeDocument/2006/relationships/image" Target="../media/image8.png"/><Relationship Id="rId10" Type="http://schemas.openxmlformats.org/officeDocument/2006/relationships/image" Target="../media/image6.png"/><Relationship Id="rId4" Type="http://schemas.openxmlformats.org/officeDocument/2006/relationships/audio" Target="../media/audio1.wav"/><Relationship Id="rId9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emf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CBE6225-488B-4D1D-98FA-10F245420CB4}"/>
              </a:ext>
            </a:extLst>
          </p:cNvPr>
          <p:cNvSpPr/>
          <p:nvPr/>
        </p:nvSpPr>
        <p:spPr>
          <a:xfrm>
            <a:off x="3949701" y="3429000"/>
            <a:ext cx="3581400" cy="73826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F0CAC36-BC4C-46A7-84C9-93B335A0625B}"/>
              </a:ext>
            </a:extLst>
          </p:cNvPr>
          <p:cNvSpPr/>
          <p:nvPr/>
        </p:nvSpPr>
        <p:spPr>
          <a:xfrm flipV="1">
            <a:off x="4912194" y="3534401"/>
            <a:ext cx="2377606" cy="527464"/>
          </a:xfrm>
          <a:prstGeom prst="roundRect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6F19C1F-0A98-437C-BD1B-BBC246D02890}"/>
              </a:ext>
            </a:extLst>
          </p:cNvPr>
          <p:cNvSpPr/>
          <p:nvPr/>
        </p:nvSpPr>
        <p:spPr>
          <a:xfrm flipV="1">
            <a:off x="4912194" y="3534401"/>
            <a:ext cx="2377606" cy="527464"/>
          </a:xfrm>
          <a:prstGeom prst="round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36145B-65DB-44BC-8530-3AD9BBEE333C}"/>
              </a:ext>
            </a:extLst>
          </p:cNvPr>
          <p:cNvSpPr txBox="1"/>
          <p:nvPr/>
        </p:nvSpPr>
        <p:spPr>
          <a:xfrm>
            <a:off x="4963506" y="3505746"/>
            <a:ext cx="2274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SUBSCRIBE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CC9798-69AD-48E5-B35B-283F6A42F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851" y="3567609"/>
            <a:ext cx="655547" cy="471020"/>
          </a:xfrm>
          <a:prstGeom prst="rect">
            <a:avLst/>
          </a:prstGeom>
        </p:spPr>
      </p:pic>
      <p:pic>
        <p:nvPicPr>
          <p:cNvPr id="10" name="Graphic 9" descr="Cursor">
            <a:extLst>
              <a:ext uri="{FF2B5EF4-FFF2-40B4-BE49-F238E27FC236}">
                <a16:creationId xmlns:a16="http://schemas.microsoft.com/office/drawing/2014/main" id="{3C06941F-7B4F-4EF9-AD59-F8278D6FF0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08472" y="4399643"/>
            <a:ext cx="381000" cy="381000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59026E1-5C67-47C6-9C27-3AB209298AE9}"/>
              </a:ext>
            </a:extLst>
          </p:cNvPr>
          <p:cNvSpPr/>
          <p:nvPr/>
        </p:nvSpPr>
        <p:spPr>
          <a:xfrm rot="1637495">
            <a:off x="7733411" y="3490162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9C66B88-53C3-4C20-B8A6-5FE36E9DAD92}"/>
              </a:ext>
            </a:extLst>
          </p:cNvPr>
          <p:cNvSpPr/>
          <p:nvPr/>
        </p:nvSpPr>
        <p:spPr>
          <a:xfrm>
            <a:off x="6141954" y="3681532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3CC3EDC-0FB5-4C01-9B75-E43AC5D7827C}"/>
              </a:ext>
            </a:extLst>
          </p:cNvPr>
          <p:cNvSpPr/>
          <p:nvPr/>
        </p:nvSpPr>
        <p:spPr>
          <a:xfrm rot="3581955">
            <a:off x="7701453" y="3993811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5037429-EF91-4306-9E75-6BEAAF81F0C6}"/>
              </a:ext>
            </a:extLst>
          </p:cNvPr>
          <p:cNvSpPr/>
          <p:nvPr/>
        </p:nvSpPr>
        <p:spPr>
          <a:xfrm rot="20900353">
            <a:off x="7605547" y="3207565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1B81B826-9E6C-46B5-A2AA-E19D11F9C6D1}"/>
              </a:ext>
            </a:extLst>
          </p:cNvPr>
          <p:cNvSpPr/>
          <p:nvPr/>
        </p:nvSpPr>
        <p:spPr>
          <a:xfrm rot="12625020">
            <a:off x="2975728" y="3501355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639DD9E-9F72-4BDB-93AA-D4CED167043C}"/>
              </a:ext>
            </a:extLst>
          </p:cNvPr>
          <p:cNvSpPr/>
          <p:nvPr/>
        </p:nvSpPr>
        <p:spPr>
          <a:xfrm rot="11351731">
            <a:off x="3316152" y="4012610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AA79CF0B-8E94-456E-BE49-A0E6F318EF8E}"/>
              </a:ext>
            </a:extLst>
          </p:cNvPr>
          <p:cNvSpPr/>
          <p:nvPr/>
        </p:nvSpPr>
        <p:spPr>
          <a:xfrm rot="14227634">
            <a:off x="3415718" y="3264019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C589057-BEC4-4EDA-B365-5EA21E60BF0F}"/>
              </a:ext>
            </a:extLst>
          </p:cNvPr>
          <p:cNvSpPr/>
          <p:nvPr/>
        </p:nvSpPr>
        <p:spPr>
          <a:xfrm>
            <a:off x="1630329" y="5118228"/>
            <a:ext cx="3327816" cy="73826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1A175D3-E13D-4125-893C-4DA1AA054CB3}"/>
              </a:ext>
            </a:extLst>
          </p:cNvPr>
          <p:cNvSpPr/>
          <p:nvPr/>
        </p:nvSpPr>
        <p:spPr>
          <a:xfrm flipV="1">
            <a:off x="2105434" y="5223629"/>
            <a:ext cx="2377606" cy="527464"/>
          </a:xfrm>
          <a:prstGeom prst="roundRect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46AD4A1-01AB-4287-9F7C-C598F4CFF1A3}"/>
              </a:ext>
            </a:extLst>
          </p:cNvPr>
          <p:cNvSpPr/>
          <p:nvPr/>
        </p:nvSpPr>
        <p:spPr>
          <a:xfrm flipV="1">
            <a:off x="2105434" y="5223629"/>
            <a:ext cx="2377606" cy="527464"/>
          </a:xfrm>
          <a:prstGeom prst="round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B0E7B7-8CA9-419A-A906-E5E0DF772991}"/>
              </a:ext>
            </a:extLst>
          </p:cNvPr>
          <p:cNvSpPr txBox="1"/>
          <p:nvPr/>
        </p:nvSpPr>
        <p:spPr>
          <a:xfrm>
            <a:off x="2156746" y="5194974"/>
            <a:ext cx="2274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SUBSCRIBE</a:t>
            </a:r>
          </a:p>
        </p:txBody>
      </p:sp>
      <p:pic>
        <p:nvPicPr>
          <p:cNvPr id="26" name="Graphic 25" descr="Cursor">
            <a:extLst>
              <a:ext uri="{FF2B5EF4-FFF2-40B4-BE49-F238E27FC236}">
                <a16:creationId xmlns:a16="http://schemas.microsoft.com/office/drawing/2014/main" id="{F1DD0FCC-2415-41CE-894B-363D8EF0FA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01712" y="6088871"/>
            <a:ext cx="381000" cy="381000"/>
          </a:xfrm>
          <a:prstGeom prst="rect">
            <a:avLst/>
          </a:prstGeom>
        </p:spPr>
      </p:pic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FC93DF59-0807-4058-8DC7-3AFD2177EE58}"/>
              </a:ext>
            </a:extLst>
          </p:cNvPr>
          <p:cNvSpPr/>
          <p:nvPr/>
        </p:nvSpPr>
        <p:spPr>
          <a:xfrm rot="1637495">
            <a:off x="5097963" y="5164381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8E2FD3D-4A43-45EE-BB3B-1A0301146DC3}"/>
              </a:ext>
            </a:extLst>
          </p:cNvPr>
          <p:cNvSpPr/>
          <p:nvPr/>
        </p:nvSpPr>
        <p:spPr>
          <a:xfrm>
            <a:off x="3335194" y="5370760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9D8D70B-3BFC-4ECF-9C4D-91F5A09B25CE}"/>
              </a:ext>
            </a:extLst>
          </p:cNvPr>
          <p:cNvSpPr/>
          <p:nvPr/>
        </p:nvSpPr>
        <p:spPr>
          <a:xfrm rot="3581955">
            <a:off x="5066005" y="5668030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BC6ADC16-5CF7-420D-A61A-8D3A54EB016A}"/>
              </a:ext>
            </a:extLst>
          </p:cNvPr>
          <p:cNvSpPr/>
          <p:nvPr/>
        </p:nvSpPr>
        <p:spPr>
          <a:xfrm rot="20900353">
            <a:off x="4970099" y="4881784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AC17575-1065-4F67-B3D6-43E0ABA1FE6D}"/>
              </a:ext>
            </a:extLst>
          </p:cNvPr>
          <p:cNvSpPr/>
          <p:nvPr/>
        </p:nvSpPr>
        <p:spPr>
          <a:xfrm rot="12625020">
            <a:off x="665996" y="5175572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1F09280-C54E-40C9-A4B7-E7DF65A94767}"/>
              </a:ext>
            </a:extLst>
          </p:cNvPr>
          <p:cNvSpPr/>
          <p:nvPr/>
        </p:nvSpPr>
        <p:spPr>
          <a:xfrm rot="11351731">
            <a:off x="1034383" y="5783931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B6D9A8D-3FD9-437A-9CB2-BDD5B6D6315A}"/>
              </a:ext>
            </a:extLst>
          </p:cNvPr>
          <p:cNvSpPr/>
          <p:nvPr/>
        </p:nvSpPr>
        <p:spPr>
          <a:xfrm rot="14227634">
            <a:off x="1071260" y="4881784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1AA88736-8E55-4170-B476-DF768C6292D0}"/>
              </a:ext>
            </a:extLst>
          </p:cNvPr>
          <p:cNvSpPr/>
          <p:nvPr/>
        </p:nvSpPr>
        <p:spPr>
          <a:xfrm>
            <a:off x="7424637" y="1528444"/>
            <a:ext cx="3581400" cy="73826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0B08F92-E030-4EFD-8BED-56A7E5F54668}"/>
              </a:ext>
            </a:extLst>
          </p:cNvPr>
          <p:cNvSpPr/>
          <p:nvPr/>
        </p:nvSpPr>
        <p:spPr>
          <a:xfrm flipV="1">
            <a:off x="7599730" y="1633845"/>
            <a:ext cx="2377606" cy="527464"/>
          </a:xfrm>
          <a:prstGeom prst="roundRect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F651CDA9-11B5-413A-8142-44197B883A3F}"/>
              </a:ext>
            </a:extLst>
          </p:cNvPr>
          <p:cNvSpPr/>
          <p:nvPr/>
        </p:nvSpPr>
        <p:spPr>
          <a:xfrm flipV="1">
            <a:off x="7599730" y="1633845"/>
            <a:ext cx="2377606" cy="527464"/>
          </a:xfrm>
          <a:prstGeom prst="round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CEE9421-5CEB-4068-8533-E52D418DB94E}"/>
              </a:ext>
            </a:extLst>
          </p:cNvPr>
          <p:cNvSpPr txBox="1"/>
          <p:nvPr/>
        </p:nvSpPr>
        <p:spPr>
          <a:xfrm>
            <a:off x="7651042" y="1605190"/>
            <a:ext cx="2274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SUBSCRIBE</a:t>
            </a:r>
          </a:p>
        </p:txBody>
      </p:sp>
      <p:pic>
        <p:nvPicPr>
          <p:cNvPr id="38" name="Graphic 37" descr="Cursor">
            <a:extLst>
              <a:ext uri="{FF2B5EF4-FFF2-40B4-BE49-F238E27FC236}">
                <a16:creationId xmlns:a16="http://schemas.microsoft.com/office/drawing/2014/main" id="{18839EFA-4EBF-4093-87DD-DD03927103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96008" y="2499087"/>
            <a:ext cx="381000" cy="381000"/>
          </a:xfrm>
          <a:prstGeom prst="rect">
            <a:avLst/>
          </a:prstGeom>
        </p:spPr>
      </p:pic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516BA54D-E6D0-4C66-975C-B700FEC23721}"/>
              </a:ext>
            </a:extLst>
          </p:cNvPr>
          <p:cNvSpPr/>
          <p:nvPr/>
        </p:nvSpPr>
        <p:spPr>
          <a:xfrm rot="1637495">
            <a:off x="11208347" y="1589606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8F58411-F291-48B6-AB25-A3996A991E26}"/>
              </a:ext>
            </a:extLst>
          </p:cNvPr>
          <p:cNvSpPr/>
          <p:nvPr/>
        </p:nvSpPr>
        <p:spPr>
          <a:xfrm>
            <a:off x="8829490" y="1780976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2CC3B34-4D34-41CE-86C5-758D4F225765}"/>
              </a:ext>
            </a:extLst>
          </p:cNvPr>
          <p:cNvSpPr/>
          <p:nvPr/>
        </p:nvSpPr>
        <p:spPr>
          <a:xfrm rot="3581955">
            <a:off x="11176389" y="2093255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7219F83-6A75-425F-BF56-E0055819DA7D}"/>
              </a:ext>
            </a:extLst>
          </p:cNvPr>
          <p:cNvSpPr/>
          <p:nvPr/>
        </p:nvSpPr>
        <p:spPr>
          <a:xfrm rot="20900353">
            <a:off x="11080483" y="1307009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8D4DDB51-3405-4AA8-9F4D-FD288D4CD4A3}"/>
              </a:ext>
            </a:extLst>
          </p:cNvPr>
          <p:cNvSpPr/>
          <p:nvPr/>
        </p:nvSpPr>
        <p:spPr>
          <a:xfrm rot="12625020">
            <a:off x="6450664" y="1600799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7AF67C8-425A-445A-BBB6-BED28A256A03}"/>
              </a:ext>
            </a:extLst>
          </p:cNvPr>
          <p:cNvSpPr/>
          <p:nvPr/>
        </p:nvSpPr>
        <p:spPr>
          <a:xfrm rot="11351731">
            <a:off x="6791088" y="2112054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F4111B14-9041-4E6F-8069-4936CFFD0294}"/>
              </a:ext>
            </a:extLst>
          </p:cNvPr>
          <p:cNvSpPr/>
          <p:nvPr/>
        </p:nvSpPr>
        <p:spPr>
          <a:xfrm rot="14227634">
            <a:off x="6890654" y="1363463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" name="Graphic 45" descr="Ringer">
            <a:extLst>
              <a:ext uri="{FF2B5EF4-FFF2-40B4-BE49-F238E27FC236}">
                <a16:creationId xmlns:a16="http://schemas.microsoft.com/office/drawing/2014/main" id="{0DEB4348-D823-4119-A5FD-D0880B2608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84629" y="1605189"/>
            <a:ext cx="584776" cy="584776"/>
          </a:xfrm>
          <a:prstGeom prst="rect">
            <a:avLst/>
          </a:prstGeom>
        </p:spPr>
      </p:pic>
      <p:pic>
        <p:nvPicPr>
          <p:cNvPr id="47" name="Graphic 46" descr="Ringer">
            <a:extLst>
              <a:ext uri="{FF2B5EF4-FFF2-40B4-BE49-F238E27FC236}">
                <a16:creationId xmlns:a16="http://schemas.microsoft.com/office/drawing/2014/main" id="{F0AE51C6-2967-42C8-B520-45481269B5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97327" y="1605189"/>
            <a:ext cx="584776" cy="5847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E204C3-B7D1-4947-AEB5-6C37116B534D}"/>
              </a:ext>
            </a:extLst>
          </p:cNvPr>
          <p:cNvSpPr txBox="1"/>
          <p:nvPr/>
        </p:nvSpPr>
        <p:spPr>
          <a:xfrm>
            <a:off x="4315705" y="314450"/>
            <a:ext cx="35605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BUTTON PREVIEW</a:t>
            </a:r>
          </a:p>
        </p:txBody>
      </p:sp>
    </p:spTree>
    <p:extLst>
      <p:ext uri="{BB962C8B-B14F-4D97-AF65-F5344CB8AC3E}">
        <p14:creationId xmlns:p14="http://schemas.microsoft.com/office/powerpoint/2010/main" val="3312530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-2.96296E-6 L -0.00026 0.00023 C -0.01119 -0.00347 -0.04401 -0.04004 -0.06458 -0.04166 C -0.07721 -0.03796 -0.10989 0.00301 -0.12396 -0.01134 C -0.13763 -0.01736 -0.14453 -0.04074 -0.14883 -0.05671 C -0.15299 -0.07291 -0.14883 -0.10324 -0.14935 -0.10833 " pathEditMode="relative" rAng="0" ptsTypes="AAAAAA">
                                      <p:cBhvr>
                                        <p:cTn id="26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7" dur="125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9" dur="125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6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2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8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32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xit" presetSubtype="32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-7.40741E-7 L -0.00026 0.00023 C -0.01119 -0.00347 -0.04401 -0.04005 -0.06458 -0.04167 C -0.07721 -0.03796 -0.10989 0.00301 -0.12395 -0.01134 C -0.13763 -0.01736 -0.14453 -0.04074 -0.14882 -0.05671 C -0.15299 -0.07292 -0.14882 -0.10324 -0.14934 -0.10833 " pathEditMode="relative" rAng="0" ptsTypes="AAAAAA">
                                      <p:cBhvr>
                                        <p:cTn id="116" dur="1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127" dur="125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8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129" dur="125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8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4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6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2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8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32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3.7037E-7 L -0.00026 0.00023 C -0.0112 -0.00347 -0.04401 -0.04005 -0.06459 -0.04167 C -0.07722 -0.03796 -0.1099 0.00301 -0.12396 -0.01134 C -0.13763 -0.01736 -0.14454 -0.04074 -0.14883 -0.05671 C -0.153 -0.07292 -0.14883 -0.10324 -0.14935 -0.10833 " pathEditMode="relative" rAng="0" ptsTypes="AAAAAA">
                                      <p:cBhvr>
                                        <p:cTn id="198" dur="1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209" dur="125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211" dur="125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2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0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6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2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6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8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2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4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8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50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0" presetClass="path" presetSubtype="0" accel="50000" decel="50000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-0.14766 -0.10301 L -0.02696 -0.1162 " pathEditMode="relative" rAng="0" ptsTypes="AA">
                                      <p:cBhvr>
                                        <p:cTn id="2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9" y="-671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2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6" presetClass="emph" presetSubtype="0" autoRev="1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animScale>
                                      <p:cBhvr>
                                        <p:cTn id="259" dur="10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32" presetClass="emph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120000">
                                      <p:cBhvr>
                                        <p:cTn id="263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4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5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6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7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" presetClass="entr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1" dur="3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23" presetClass="exit" presetSubtype="32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7" dur="3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3" presetClass="exit" presetSubtype="3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1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" presetClass="exit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5" dur="5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41" presetClass="exit" presetSubtype="0" fill="hold" grpId="1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9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3" dur="250" tmFilter="0,0; .5, 0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7" grpId="0" animBg="1"/>
      <p:bldP spid="7" grpId="1" animBg="1"/>
      <p:bldP spid="6" grpId="0"/>
      <p:bldP spid="6" grpId="1"/>
      <p:bldP spid="6" grpId="2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15" grpId="0" animBg="1"/>
      <p:bldP spid="15" grpId="1" animBg="1"/>
      <p:bldP spid="16" grpId="0" animBg="1"/>
      <p:bldP spid="16" grpId="1" animBg="1"/>
      <p:bldP spid="16" grpId="2" animBg="1"/>
      <p:bldP spid="17" grpId="0" animBg="1"/>
      <p:bldP spid="17" grpId="1" animBg="1"/>
      <p:bldP spid="18" grpId="0"/>
      <p:bldP spid="18" grpId="1"/>
      <p:bldP spid="18" grpId="2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6" grpId="0" animBg="1"/>
      <p:bldP spid="36" grpId="1" animBg="1"/>
      <p:bldP spid="37" grpId="0"/>
      <p:bldP spid="37" grpId="1"/>
      <p:bldP spid="37" grpId="2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review">
            <a:hlinkClick r:id="" action="ppaction://media"/>
            <a:extLst>
              <a:ext uri="{FF2B5EF4-FFF2-40B4-BE49-F238E27FC236}">
                <a16:creationId xmlns:a16="http://schemas.microsoft.com/office/drawing/2014/main" id="{0754D0AE-B6D0-401A-A8A4-4D3ED5FFC9F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8500" end="7308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5720"/>
            <a:ext cx="12202167" cy="6863719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AC40829-82D7-408D-8FA8-7BC78442F420}"/>
              </a:ext>
            </a:extLst>
          </p:cNvPr>
          <p:cNvSpPr/>
          <p:nvPr/>
        </p:nvSpPr>
        <p:spPr>
          <a:xfrm>
            <a:off x="1460426" y="5328040"/>
            <a:ext cx="3581400" cy="73826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8833071-AD0A-46C5-8D93-E7982E166D9A}"/>
              </a:ext>
            </a:extLst>
          </p:cNvPr>
          <p:cNvSpPr/>
          <p:nvPr/>
        </p:nvSpPr>
        <p:spPr>
          <a:xfrm flipV="1">
            <a:off x="1635519" y="5433441"/>
            <a:ext cx="2377606" cy="527464"/>
          </a:xfrm>
          <a:prstGeom prst="roundRect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DE45DD1-25DC-42D3-B0EE-7104B29EDEA4}"/>
              </a:ext>
            </a:extLst>
          </p:cNvPr>
          <p:cNvSpPr/>
          <p:nvPr/>
        </p:nvSpPr>
        <p:spPr>
          <a:xfrm flipV="1">
            <a:off x="1635519" y="5433441"/>
            <a:ext cx="2377606" cy="527464"/>
          </a:xfrm>
          <a:prstGeom prst="round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F61BD4-E15E-4E15-B288-DBD4C7B9A904}"/>
              </a:ext>
            </a:extLst>
          </p:cNvPr>
          <p:cNvSpPr txBox="1"/>
          <p:nvPr/>
        </p:nvSpPr>
        <p:spPr>
          <a:xfrm>
            <a:off x="1686831" y="5404786"/>
            <a:ext cx="2274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SUBSCRIBE</a:t>
            </a:r>
          </a:p>
        </p:txBody>
      </p:sp>
      <p:pic>
        <p:nvPicPr>
          <p:cNvPr id="8" name="Graphic 7" descr="Cursor">
            <a:extLst>
              <a:ext uri="{FF2B5EF4-FFF2-40B4-BE49-F238E27FC236}">
                <a16:creationId xmlns:a16="http://schemas.microsoft.com/office/drawing/2014/main" id="{1FBB6195-5E89-438A-94EB-06C39B859E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31797" y="6298683"/>
            <a:ext cx="381000" cy="381000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1BBB27E-89C8-425C-8B1D-D216B9CD63D6}"/>
              </a:ext>
            </a:extLst>
          </p:cNvPr>
          <p:cNvSpPr/>
          <p:nvPr/>
        </p:nvSpPr>
        <p:spPr>
          <a:xfrm rot="1637495">
            <a:off x="5244136" y="5389202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0F1F7F8-9364-4994-AF5C-0DCAC9D6B9CB}"/>
              </a:ext>
            </a:extLst>
          </p:cNvPr>
          <p:cNvSpPr/>
          <p:nvPr/>
        </p:nvSpPr>
        <p:spPr>
          <a:xfrm>
            <a:off x="2865279" y="5580572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B1DB459-862E-4454-B668-EDD49EF9801F}"/>
              </a:ext>
            </a:extLst>
          </p:cNvPr>
          <p:cNvSpPr/>
          <p:nvPr/>
        </p:nvSpPr>
        <p:spPr>
          <a:xfrm rot="3581955">
            <a:off x="5212178" y="5892851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97A8AD7-15DD-48C7-A018-7D6592A966E2}"/>
              </a:ext>
            </a:extLst>
          </p:cNvPr>
          <p:cNvSpPr/>
          <p:nvPr/>
        </p:nvSpPr>
        <p:spPr>
          <a:xfrm rot="20900353">
            <a:off x="5116272" y="5106605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FFD3552-A5D5-499D-A552-8475D8225BDA}"/>
              </a:ext>
            </a:extLst>
          </p:cNvPr>
          <p:cNvSpPr/>
          <p:nvPr/>
        </p:nvSpPr>
        <p:spPr>
          <a:xfrm rot="12625020">
            <a:off x="486453" y="5400395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0F05E20-5A4B-4BCC-87C1-BB9257EAEE78}"/>
              </a:ext>
            </a:extLst>
          </p:cNvPr>
          <p:cNvSpPr/>
          <p:nvPr/>
        </p:nvSpPr>
        <p:spPr>
          <a:xfrm rot="11351731">
            <a:off x="826877" y="5911650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7D1DDAD-C826-4D24-94BB-335527410EE9}"/>
              </a:ext>
            </a:extLst>
          </p:cNvPr>
          <p:cNvSpPr/>
          <p:nvPr/>
        </p:nvSpPr>
        <p:spPr>
          <a:xfrm rot="14227634">
            <a:off x="926443" y="5163059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Ringer">
            <a:extLst>
              <a:ext uri="{FF2B5EF4-FFF2-40B4-BE49-F238E27FC236}">
                <a16:creationId xmlns:a16="http://schemas.microsoft.com/office/drawing/2014/main" id="{AD26B987-2EA0-4609-A6B5-B1798467DF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220418" y="5404785"/>
            <a:ext cx="584776" cy="584776"/>
          </a:xfrm>
          <a:prstGeom prst="rect">
            <a:avLst/>
          </a:prstGeom>
        </p:spPr>
      </p:pic>
      <p:pic>
        <p:nvPicPr>
          <p:cNvPr id="17" name="Graphic 16" descr="Ringer">
            <a:extLst>
              <a:ext uri="{FF2B5EF4-FFF2-40B4-BE49-F238E27FC236}">
                <a16:creationId xmlns:a16="http://schemas.microsoft.com/office/drawing/2014/main" id="{E5655578-4EE3-4D86-A987-0260F5D54ED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233116" y="5404785"/>
            <a:ext cx="584776" cy="58477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D2FAAE0-69CB-4B09-A5F3-A32ACB78A77B}"/>
              </a:ext>
            </a:extLst>
          </p:cNvPr>
          <p:cNvSpPr txBox="1"/>
          <p:nvPr/>
        </p:nvSpPr>
        <p:spPr>
          <a:xfrm>
            <a:off x="372320" y="2825974"/>
            <a:ext cx="114473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dirty="0">
                <a:solidFill>
                  <a:schemeClr val="bg1"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WITH VIDEO PREVIEW</a:t>
            </a:r>
          </a:p>
        </p:txBody>
      </p:sp>
    </p:spTree>
    <p:extLst>
      <p:ext uri="{BB962C8B-B14F-4D97-AF65-F5344CB8AC3E}">
        <p14:creationId xmlns:p14="http://schemas.microsoft.com/office/powerpoint/2010/main" val="3486040204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3.7037E-6 L -0.00026 0.00023 C -0.0112 -0.00348 -0.04401 -0.04005 -0.06459 -0.04167 C -0.07722 -0.03797 -0.1099 0.00301 -0.12396 -0.01135 C -0.13763 -0.01736 -0.14454 -0.04074 -0.14883 -0.05672 C -0.153 -0.07292 -0.14883 -0.10324 -0.14935 -0.10834 " pathEditMode="relative" rAng="0" ptsTypes="AAAAAA">
                                      <p:cBhvr>
                                        <p:cTn id="21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2" dur="125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4" dur="125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7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3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-0.14766 -0.10301 L -0.02696 -0.11621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9" y="-67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2" presetClass="emph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120000">
                                      <p:cBhvr>
                                        <p:cTn id="86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3" presetClass="exit" presetSubtype="32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3" presetClass="exit" presetSubtype="3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1" presetClass="exit" presetSubtype="0" fill="hold" grpId="1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250" tmFilter="0,0; .5, 0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2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7" grpId="0"/>
      <p:bldP spid="7" grpId="1"/>
      <p:bldP spid="7" grpId="2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Video Preview">
            <a:hlinkClick r:id="" action="ppaction://media"/>
            <a:extLst>
              <a:ext uri="{FF2B5EF4-FFF2-40B4-BE49-F238E27FC236}">
                <a16:creationId xmlns:a16="http://schemas.microsoft.com/office/drawing/2014/main" id="{9BC6CB7A-66BB-4726-A58C-904165560C0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9100" end="5283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5720"/>
            <a:ext cx="12202167" cy="6863719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24DDADB-658F-45A6-B45F-71BBF9D6F8FC}"/>
              </a:ext>
            </a:extLst>
          </p:cNvPr>
          <p:cNvSpPr/>
          <p:nvPr/>
        </p:nvSpPr>
        <p:spPr>
          <a:xfrm>
            <a:off x="7155258" y="5334000"/>
            <a:ext cx="3581400" cy="73826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5FBC333-04B2-4487-88A1-21A2A7D97FCB}"/>
              </a:ext>
            </a:extLst>
          </p:cNvPr>
          <p:cNvSpPr/>
          <p:nvPr/>
        </p:nvSpPr>
        <p:spPr>
          <a:xfrm flipV="1">
            <a:off x="8117751" y="5439401"/>
            <a:ext cx="2377606" cy="527464"/>
          </a:xfrm>
          <a:prstGeom prst="roundRect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60FEF0C-24C5-418E-88E0-B928CB8EBFA6}"/>
              </a:ext>
            </a:extLst>
          </p:cNvPr>
          <p:cNvSpPr/>
          <p:nvPr/>
        </p:nvSpPr>
        <p:spPr>
          <a:xfrm flipV="1">
            <a:off x="8117751" y="5439401"/>
            <a:ext cx="2377606" cy="527464"/>
          </a:xfrm>
          <a:prstGeom prst="round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E6B986-5C8B-4760-949C-763ED5A6B369}"/>
              </a:ext>
            </a:extLst>
          </p:cNvPr>
          <p:cNvSpPr txBox="1"/>
          <p:nvPr/>
        </p:nvSpPr>
        <p:spPr>
          <a:xfrm>
            <a:off x="8169063" y="5410746"/>
            <a:ext cx="2274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SUBSCRIBE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0C5854-2B7F-41D8-9064-0C46DC051F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5408" y="5472609"/>
            <a:ext cx="655547" cy="471020"/>
          </a:xfrm>
          <a:prstGeom prst="rect">
            <a:avLst/>
          </a:prstGeom>
        </p:spPr>
      </p:pic>
      <p:pic>
        <p:nvPicPr>
          <p:cNvPr id="9" name="Graphic 8" descr="Cursor">
            <a:extLst>
              <a:ext uri="{FF2B5EF4-FFF2-40B4-BE49-F238E27FC236}">
                <a16:creationId xmlns:a16="http://schemas.microsoft.com/office/drawing/2014/main" id="{E3838DCA-68C1-421C-A9C3-CA12B71C8C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114029" y="6304643"/>
            <a:ext cx="381000" cy="381000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BF1F94-6B0B-405E-88F1-B222FAC7443A}"/>
              </a:ext>
            </a:extLst>
          </p:cNvPr>
          <p:cNvSpPr/>
          <p:nvPr/>
        </p:nvSpPr>
        <p:spPr>
          <a:xfrm rot="1637495">
            <a:off x="10938968" y="5395162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8DDF345-97E3-40D6-8E37-4E6498143966}"/>
              </a:ext>
            </a:extLst>
          </p:cNvPr>
          <p:cNvSpPr/>
          <p:nvPr/>
        </p:nvSpPr>
        <p:spPr>
          <a:xfrm>
            <a:off x="9347511" y="5586532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A1D1720-CDFA-4891-92C5-E2DDF2609177}"/>
              </a:ext>
            </a:extLst>
          </p:cNvPr>
          <p:cNvSpPr/>
          <p:nvPr/>
        </p:nvSpPr>
        <p:spPr>
          <a:xfrm rot="3581955">
            <a:off x="10907010" y="5898811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7B28642-53F7-44BB-B69F-E92C51130A8C}"/>
              </a:ext>
            </a:extLst>
          </p:cNvPr>
          <p:cNvSpPr/>
          <p:nvPr/>
        </p:nvSpPr>
        <p:spPr>
          <a:xfrm rot="20900353">
            <a:off x="10811104" y="5112565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37D41E7-CEBB-44DA-9F37-054C6D3D12A8}"/>
              </a:ext>
            </a:extLst>
          </p:cNvPr>
          <p:cNvSpPr/>
          <p:nvPr/>
        </p:nvSpPr>
        <p:spPr>
          <a:xfrm rot="12625020">
            <a:off x="6181285" y="5406355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306643A-D485-4278-BBEA-A75AE0093B00}"/>
              </a:ext>
            </a:extLst>
          </p:cNvPr>
          <p:cNvSpPr/>
          <p:nvPr/>
        </p:nvSpPr>
        <p:spPr>
          <a:xfrm rot="11351731">
            <a:off x="6521709" y="5917610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DC41698-4B79-4394-81A8-6013EF87935D}"/>
              </a:ext>
            </a:extLst>
          </p:cNvPr>
          <p:cNvSpPr/>
          <p:nvPr/>
        </p:nvSpPr>
        <p:spPr>
          <a:xfrm rot="14227634">
            <a:off x="6621275" y="5169019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03940B-FA08-4BA2-A480-592BD6F9D0A6}"/>
              </a:ext>
            </a:extLst>
          </p:cNvPr>
          <p:cNvSpPr txBox="1"/>
          <p:nvPr/>
        </p:nvSpPr>
        <p:spPr>
          <a:xfrm>
            <a:off x="372320" y="2825974"/>
            <a:ext cx="114473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dirty="0">
                <a:solidFill>
                  <a:schemeClr val="bg1"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WITH VIDEO PREVIEW</a:t>
            </a:r>
          </a:p>
        </p:txBody>
      </p:sp>
    </p:spTree>
    <p:extLst>
      <p:ext uri="{BB962C8B-B14F-4D97-AF65-F5344CB8AC3E}">
        <p14:creationId xmlns:p14="http://schemas.microsoft.com/office/powerpoint/2010/main" val="4085869019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-2.96296E-6 L -0.00026 0.00023 C -0.01119 -0.00347 -0.04401 -0.04004 -0.06458 -0.04166 C -0.07721 -0.03796 -0.10989 0.00301 -0.12396 -0.01134 C -0.13763 -0.01736 -0.14453 -0.04074 -0.14883 -0.05671 C -0.15299 -0.07291 -0.14883 -0.10324 -0.14935 -0.10833 " pathEditMode="relative" rAng="0" ptsTypes="AAAAAA">
                                      <p:cBhvr>
                                        <p:cTn id="19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0" dur="125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2" dur="125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32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xit" presetSubtype="32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3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1" presetClass="exit" presetSubtype="0" fill="hold" grpId="1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250" tmFilter="0,0; .5, 0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09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7" grpId="0"/>
      <p:bldP spid="7" grpId="1"/>
      <p:bldP spid="7" grpId="2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Video Preview">
            <a:hlinkClick r:id="" action="ppaction://media"/>
            <a:extLst>
              <a:ext uri="{FF2B5EF4-FFF2-40B4-BE49-F238E27FC236}">
                <a16:creationId xmlns:a16="http://schemas.microsoft.com/office/drawing/2014/main" id="{140409BA-388B-4211-BE61-2ADA5DDE9B1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1656" end="4993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-5720"/>
            <a:ext cx="12202167" cy="6863719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9F51E3D-8F74-495C-A332-8CA371C31CFA}"/>
              </a:ext>
            </a:extLst>
          </p:cNvPr>
          <p:cNvSpPr/>
          <p:nvPr/>
        </p:nvSpPr>
        <p:spPr>
          <a:xfrm>
            <a:off x="1212642" y="5307767"/>
            <a:ext cx="3327816" cy="73826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0A5B46B-B764-45EC-B51A-7A1F46305667}"/>
              </a:ext>
            </a:extLst>
          </p:cNvPr>
          <p:cNvSpPr/>
          <p:nvPr/>
        </p:nvSpPr>
        <p:spPr>
          <a:xfrm flipV="1">
            <a:off x="1687747" y="5413168"/>
            <a:ext cx="2377606" cy="527464"/>
          </a:xfrm>
          <a:prstGeom prst="roundRect">
            <a:avLst/>
          </a:pr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BABF93D-F8C5-4E7E-B2EA-A68D92797795}"/>
              </a:ext>
            </a:extLst>
          </p:cNvPr>
          <p:cNvSpPr/>
          <p:nvPr/>
        </p:nvSpPr>
        <p:spPr>
          <a:xfrm flipV="1">
            <a:off x="1687747" y="5413168"/>
            <a:ext cx="2377606" cy="527464"/>
          </a:xfrm>
          <a:prstGeom prst="round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A1344C-F661-4A0C-8939-A2930F4FC1EA}"/>
              </a:ext>
            </a:extLst>
          </p:cNvPr>
          <p:cNvSpPr txBox="1"/>
          <p:nvPr/>
        </p:nvSpPr>
        <p:spPr>
          <a:xfrm>
            <a:off x="1739059" y="5384513"/>
            <a:ext cx="2274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SUBSCRIBE</a:t>
            </a:r>
          </a:p>
        </p:txBody>
      </p:sp>
      <p:pic>
        <p:nvPicPr>
          <p:cNvPr id="8" name="Graphic 7" descr="Cursor">
            <a:extLst>
              <a:ext uri="{FF2B5EF4-FFF2-40B4-BE49-F238E27FC236}">
                <a16:creationId xmlns:a16="http://schemas.microsoft.com/office/drawing/2014/main" id="{042B7A6C-1F37-4AB5-9858-4F73D567D0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84025" y="6278410"/>
            <a:ext cx="381000" cy="381000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C91ED6C-5324-4732-8F4B-724B2AA1E004}"/>
              </a:ext>
            </a:extLst>
          </p:cNvPr>
          <p:cNvSpPr/>
          <p:nvPr/>
        </p:nvSpPr>
        <p:spPr>
          <a:xfrm rot="1637495">
            <a:off x="4680276" y="5353920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DE0C6AD-920C-41D3-9580-6F88C9C6984E}"/>
              </a:ext>
            </a:extLst>
          </p:cNvPr>
          <p:cNvSpPr/>
          <p:nvPr/>
        </p:nvSpPr>
        <p:spPr>
          <a:xfrm>
            <a:off x="2917507" y="5560299"/>
            <a:ext cx="314325" cy="314325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D7C2BF8-1BC7-49DF-B0F9-94B2C62DC630}"/>
              </a:ext>
            </a:extLst>
          </p:cNvPr>
          <p:cNvSpPr/>
          <p:nvPr/>
        </p:nvSpPr>
        <p:spPr>
          <a:xfrm rot="3581955">
            <a:off x="4648318" y="5857569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55F4E23-4DDE-406B-994F-3616017F97BB}"/>
              </a:ext>
            </a:extLst>
          </p:cNvPr>
          <p:cNvSpPr/>
          <p:nvPr/>
        </p:nvSpPr>
        <p:spPr>
          <a:xfrm rot="20900353">
            <a:off x="4552412" y="5071323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58A8FA2-42AE-4303-A27C-9F88AD7E43A8}"/>
              </a:ext>
            </a:extLst>
          </p:cNvPr>
          <p:cNvSpPr/>
          <p:nvPr/>
        </p:nvSpPr>
        <p:spPr>
          <a:xfrm rot="12625020">
            <a:off x="248309" y="5365111"/>
            <a:ext cx="769495" cy="546093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B41F3EE-7410-4982-B699-AD6EA74DB8A5}"/>
              </a:ext>
            </a:extLst>
          </p:cNvPr>
          <p:cNvSpPr/>
          <p:nvPr/>
        </p:nvSpPr>
        <p:spPr>
          <a:xfrm rot="11351731">
            <a:off x="616696" y="5973470"/>
            <a:ext cx="435850" cy="309312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55BCDCB-64C6-426D-9369-CB1D6EC5B48A}"/>
              </a:ext>
            </a:extLst>
          </p:cNvPr>
          <p:cNvSpPr/>
          <p:nvPr/>
        </p:nvSpPr>
        <p:spPr>
          <a:xfrm rot="14227634">
            <a:off x="653573" y="5071323"/>
            <a:ext cx="435852" cy="309314"/>
          </a:xfrm>
          <a:custGeom>
            <a:avLst/>
            <a:gdLst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348343 w 1349829"/>
              <a:gd name="connsiteY4" fmla="*/ 624114 h 957942"/>
              <a:gd name="connsiteX5" fmla="*/ 478972 w 1349829"/>
              <a:gd name="connsiteY5" fmla="*/ 711200 h 957942"/>
              <a:gd name="connsiteX6" fmla="*/ 566058 w 1349829"/>
              <a:gd name="connsiteY6" fmla="*/ 769257 h 957942"/>
              <a:gd name="connsiteX7" fmla="*/ 667658 w 1349829"/>
              <a:gd name="connsiteY7" fmla="*/ 508000 h 957942"/>
              <a:gd name="connsiteX8" fmla="*/ 711200 w 1349829"/>
              <a:gd name="connsiteY8" fmla="*/ 261257 h 957942"/>
              <a:gd name="connsiteX9" fmla="*/ 1074058 w 1349829"/>
              <a:gd name="connsiteY9" fmla="*/ 333828 h 957942"/>
              <a:gd name="connsiteX10" fmla="*/ 1117600 w 1349829"/>
              <a:gd name="connsiteY10" fmla="*/ 362857 h 957942"/>
              <a:gd name="connsiteX11" fmla="*/ 1190172 w 1349829"/>
              <a:gd name="connsiteY11" fmla="*/ 377371 h 957942"/>
              <a:gd name="connsiteX12" fmla="*/ 1233715 w 1349829"/>
              <a:gd name="connsiteY12" fmla="*/ 304800 h 957942"/>
              <a:gd name="connsiteX13" fmla="*/ 1306286 w 1349829"/>
              <a:gd name="connsiteY13" fmla="*/ 116114 h 957942"/>
              <a:gd name="connsiteX14" fmla="*/ 1320800 w 1349829"/>
              <a:gd name="connsiteY14" fmla="*/ 43542 h 957942"/>
              <a:gd name="connsiteX15" fmla="*/ 1349829 w 1349829"/>
              <a:gd name="connsiteY15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304800 w 1349829"/>
              <a:gd name="connsiteY3" fmla="*/ 580571 h 957942"/>
              <a:gd name="connsiteX4" fmla="*/ 478972 w 1349829"/>
              <a:gd name="connsiteY4" fmla="*/ 711200 h 957942"/>
              <a:gd name="connsiteX5" fmla="*/ 566058 w 1349829"/>
              <a:gd name="connsiteY5" fmla="*/ 769257 h 957942"/>
              <a:gd name="connsiteX6" fmla="*/ 667658 w 1349829"/>
              <a:gd name="connsiteY6" fmla="*/ 508000 h 957942"/>
              <a:gd name="connsiteX7" fmla="*/ 711200 w 1349829"/>
              <a:gd name="connsiteY7" fmla="*/ 261257 h 957942"/>
              <a:gd name="connsiteX8" fmla="*/ 1074058 w 1349829"/>
              <a:gd name="connsiteY8" fmla="*/ 333828 h 957942"/>
              <a:gd name="connsiteX9" fmla="*/ 1117600 w 1349829"/>
              <a:gd name="connsiteY9" fmla="*/ 362857 h 957942"/>
              <a:gd name="connsiteX10" fmla="*/ 1190172 w 1349829"/>
              <a:gd name="connsiteY10" fmla="*/ 377371 h 957942"/>
              <a:gd name="connsiteX11" fmla="*/ 1233715 w 1349829"/>
              <a:gd name="connsiteY11" fmla="*/ 304800 h 957942"/>
              <a:gd name="connsiteX12" fmla="*/ 1306286 w 1349829"/>
              <a:gd name="connsiteY12" fmla="*/ 116114 h 957942"/>
              <a:gd name="connsiteX13" fmla="*/ 1320800 w 1349829"/>
              <a:gd name="connsiteY13" fmla="*/ 43542 h 957942"/>
              <a:gd name="connsiteX14" fmla="*/ 1349829 w 1349829"/>
              <a:gd name="connsiteY14" fmla="*/ 0 h 957942"/>
              <a:gd name="connsiteX0" fmla="*/ 0 w 1349829"/>
              <a:gd name="connsiteY0" fmla="*/ 957942 h 957942"/>
              <a:gd name="connsiteX1" fmla="*/ 72572 w 1349829"/>
              <a:gd name="connsiteY1" fmla="*/ 478971 h 957942"/>
              <a:gd name="connsiteX2" fmla="*/ 101600 w 1349829"/>
              <a:gd name="connsiteY2" fmla="*/ 420914 h 957942"/>
              <a:gd name="connsiteX3" fmla="*/ 478972 w 1349829"/>
              <a:gd name="connsiteY3" fmla="*/ 711200 h 957942"/>
              <a:gd name="connsiteX4" fmla="*/ 566058 w 1349829"/>
              <a:gd name="connsiteY4" fmla="*/ 769257 h 957942"/>
              <a:gd name="connsiteX5" fmla="*/ 667658 w 1349829"/>
              <a:gd name="connsiteY5" fmla="*/ 508000 h 957942"/>
              <a:gd name="connsiteX6" fmla="*/ 711200 w 1349829"/>
              <a:gd name="connsiteY6" fmla="*/ 261257 h 957942"/>
              <a:gd name="connsiteX7" fmla="*/ 1074058 w 1349829"/>
              <a:gd name="connsiteY7" fmla="*/ 333828 h 957942"/>
              <a:gd name="connsiteX8" fmla="*/ 1117600 w 1349829"/>
              <a:gd name="connsiteY8" fmla="*/ 362857 h 957942"/>
              <a:gd name="connsiteX9" fmla="*/ 1190172 w 1349829"/>
              <a:gd name="connsiteY9" fmla="*/ 377371 h 957942"/>
              <a:gd name="connsiteX10" fmla="*/ 1233715 w 1349829"/>
              <a:gd name="connsiteY10" fmla="*/ 304800 h 957942"/>
              <a:gd name="connsiteX11" fmla="*/ 1306286 w 1349829"/>
              <a:gd name="connsiteY11" fmla="*/ 116114 h 957942"/>
              <a:gd name="connsiteX12" fmla="*/ 1320800 w 1349829"/>
              <a:gd name="connsiteY12" fmla="*/ 43542 h 957942"/>
              <a:gd name="connsiteX13" fmla="*/ 1349829 w 1349829"/>
              <a:gd name="connsiteY13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478972 w 1349829"/>
              <a:gd name="connsiteY2" fmla="*/ 711200 h 957942"/>
              <a:gd name="connsiteX3" fmla="*/ 566058 w 1349829"/>
              <a:gd name="connsiteY3" fmla="*/ 769257 h 957942"/>
              <a:gd name="connsiteX4" fmla="*/ 667658 w 1349829"/>
              <a:gd name="connsiteY4" fmla="*/ 508000 h 957942"/>
              <a:gd name="connsiteX5" fmla="*/ 711200 w 1349829"/>
              <a:gd name="connsiteY5" fmla="*/ 261257 h 957942"/>
              <a:gd name="connsiteX6" fmla="*/ 1074058 w 1349829"/>
              <a:gd name="connsiteY6" fmla="*/ 333828 h 957942"/>
              <a:gd name="connsiteX7" fmla="*/ 1117600 w 1349829"/>
              <a:gd name="connsiteY7" fmla="*/ 362857 h 957942"/>
              <a:gd name="connsiteX8" fmla="*/ 1190172 w 1349829"/>
              <a:gd name="connsiteY8" fmla="*/ 377371 h 957942"/>
              <a:gd name="connsiteX9" fmla="*/ 1233715 w 1349829"/>
              <a:gd name="connsiteY9" fmla="*/ 304800 h 957942"/>
              <a:gd name="connsiteX10" fmla="*/ 1306286 w 1349829"/>
              <a:gd name="connsiteY10" fmla="*/ 116114 h 957942"/>
              <a:gd name="connsiteX11" fmla="*/ 1320800 w 1349829"/>
              <a:gd name="connsiteY11" fmla="*/ 43542 h 957942"/>
              <a:gd name="connsiteX12" fmla="*/ 1349829 w 1349829"/>
              <a:gd name="connsiteY12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667658 w 1349829"/>
              <a:gd name="connsiteY3" fmla="*/ 508000 h 957942"/>
              <a:gd name="connsiteX4" fmla="*/ 711200 w 1349829"/>
              <a:gd name="connsiteY4" fmla="*/ 261257 h 957942"/>
              <a:gd name="connsiteX5" fmla="*/ 1074058 w 1349829"/>
              <a:gd name="connsiteY5" fmla="*/ 333828 h 957942"/>
              <a:gd name="connsiteX6" fmla="*/ 1117600 w 1349829"/>
              <a:gd name="connsiteY6" fmla="*/ 362857 h 957942"/>
              <a:gd name="connsiteX7" fmla="*/ 1190172 w 1349829"/>
              <a:gd name="connsiteY7" fmla="*/ 377371 h 957942"/>
              <a:gd name="connsiteX8" fmla="*/ 1233715 w 1349829"/>
              <a:gd name="connsiteY8" fmla="*/ 304800 h 957942"/>
              <a:gd name="connsiteX9" fmla="*/ 1306286 w 1349829"/>
              <a:gd name="connsiteY9" fmla="*/ 116114 h 957942"/>
              <a:gd name="connsiteX10" fmla="*/ 1320800 w 1349829"/>
              <a:gd name="connsiteY10" fmla="*/ 43542 h 957942"/>
              <a:gd name="connsiteX11" fmla="*/ 1349829 w 1349829"/>
              <a:gd name="connsiteY11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17600 w 1349829"/>
              <a:gd name="connsiteY5" fmla="*/ 362857 h 957942"/>
              <a:gd name="connsiteX6" fmla="*/ 1190172 w 1349829"/>
              <a:gd name="connsiteY6" fmla="*/ 377371 h 957942"/>
              <a:gd name="connsiteX7" fmla="*/ 1233715 w 1349829"/>
              <a:gd name="connsiteY7" fmla="*/ 304800 h 957942"/>
              <a:gd name="connsiteX8" fmla="*/ 1306286 w 1349829"/>
              <a:gd name="connsiteY8" fmla="*/ 116114 h 957942"/>
              <a:gd name="connsiteX9" fmla="*/ 1320800 w 1349829"/>
              <a:gd name="connsiteY9" fmla="*/ 43542 h 957942"/>
              <a:gd name="connsiteX10" fmla="*/ 1349829 w 1349829"/>
              <a:gd name="connsiteY10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4058 w 1349829"/>
              <a:gd name="connsiteY4" fmla="*/ 333828 h 957942"/>
              <a:gd name="connsiteX5" fmla="*/ 1190172 w 1349829"/>
              <a:gd name="connsiteY5" fmla="*/ 377371 h 957942"/>
              <a:gd name="connsiteX6" fmla="*/ 1233715 w 1349829"/>
              <a:gd name="connsiteY6" fmla="*/ 304800 h 957942"/>
              <a:gd name="connsiteX7" fmla="*/ 1306286 w 1349829"/>
              <a:gd name="connsiteY7" fmla="*/ 116114 h 957942"/>
              <a:gd name="connsiteX8" fmla="*/ 1320800 w 1349829"/>
              <a:gd name="connsiteY8" fmla="*/ 43542 h 957942"/>
              <a:gd name="connsiteX9" fmla="*/ 1349829 w 1349829"/>
              <a:gd name="connsiteY9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233715 w 1349829"/>
              <a:gd name="connsiteY5" fmla="*/ 304800 h 957942"/>
              <a:gd name="connsiteX6" fmla="*/ 1306286 w 1349829"/>
              <a:gd name="connsiteY6" fmla="*/ 116114 h 957942"/>
              <a:gd name="connsiteX7" fmla="*/ 1320800 w 1349829"/>
              <a:gd name="connsiteY7" fmla="*/ 43542 h 957942"/>
              <a:gd name="connsiteX8" fmla="*/ 1349829 w 1349829"/>
              <a:gd name="connsiteY8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06286 w 1349829"/>
              <a:gd name="connsiteY5" fmla="*/ 116114 h 957942"/>
              <a:gd name="connsiteX6" fmla="*/ 1320800 w 1349829"/>
              <a:gd name="connsiteY6" fmla="*/ 43542 h 957942"/>
              <a:gd name="connsiteX7" fmla="*/ 1349829 w 1349829"/>
              <a:gd name="connsiteY7" fmla="*/ 0 h 957942"/>
              <a:gd name="connsiteX0" fmla="*/ 0 w 1349829"/>
              <a:gd name="connsiteY0" fmla="*/ 960750 h 960750"/>
              <a:gd name="connsiteX1" fmla="*/ 101600 w 1349829"/>
              <a:gd name="connsiteY1" fmla="*/ 423722 h 960750"/>
              <a:gd name="connsiteX2" fmla="*/ 566058 w 1349829"/>
              <a:gd name="connsiteY2" fmla="*/ 772065 h 960750"/>
              <a:gd name="connsiteX3" fmla="*/ 711200 w 1349829"/>
              <a:gd name="connsiteY3" fmla="*/ 264065 h 960750"/>
              <a:gd name="connsiteX4" fmla="*/ 1190172 w 1349829"/>
              <a:gd name="connsiteY4" fmla="*/ 380179 h 960750"/>
              <a:gd name="connsiteX5" fmla="*/ 1320800 w 1349829"/>
              <a:gd name="connsiteY5" fmla="*/ 46350 h 960750"/>
              <a:gd name="connsiteX6" fmla="*/ 1349829 w 1349829"/>
              <a:gd name="connsiteY6" fmla="*/ 2808 h 960750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190172 w 1349829"/>
              <a:gd name="connsiteY4" fmla="*/ 37737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  <a:gd name="connsiteX0" fmla="*/ 0 w 1349829"/>
              <a:gd name="connsiteY0" fmla="*/ 957942 h 957942"/>
              <a:gd name="connsiteX1" fmla="*/ 101600 w 1349829"/>
              <a:gd name="connsiteY1" fmla="*/ 420914 h 957942"/>
              <a:gd name="connsiteX2" fmla="*/ 566058 w 1349829"/>
              <a:gd name="connsiteY2" fmla="*/ 769257 h 957942"/>
              <a:gd name="connsiteX3" fmla="*/ 711200 w 1349829"/>
              <a:gd name="connsiteY3" fmla="*/ 261257 h 957942"/>
              <a:gd name="connsiteX4" fmla="*/ 1075872 w 1349829"/>
              <a:gd name="connsiteY4" fmla="*/ 476431 h 957942"/>
              <a:gd name="connsiteX5" fmla="*/ 1349829 w 1349829"/>
              <a:gd name="connsiteY5" fmla="*/ 0 h 9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9829" h="957942">
                <a:moveTo>
                  <a:pt x="0" y="957942"/>
                </a:moveTo>
                <a:cubicBezTo>
                  <a:pt x="21167" y="846061"/>
                  <a:pt x="52251" y="644918"/>
                  <a:pt x="101600" y="420914"/>
                </a:cubicBezTo>
                <a:lnTo>
                  <a:pt x="566058" y="769257"/>
                </a:lnTo>
                <a:cubicBezTo>
                  <a:pt x="629558" y="582628"/>
                  <a:pt x="638629" y="515257"/>
                  <a:pt x="711200" y="261257"/>
                </a:cubicBezTo>
                <a:cubicBezTo>
                  <a:pt x="906659" y="386443"/>
                  <a:pt x="880690" y="341879"/>
                  <a:pt x="1075872" y="476431"/>
                </a:cubicBezTo>
                <a:cubicBezTo>
                  <a:pt x="1109363" y="396172"/>
                  <a:pt x="1316567" y="78619"/>
                  <a:pt x="1349829" y="0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BDF70E-5FFC-4165-8323-F1DFFA291041}"/>
              </a:ext>
            </a:extLst>
          </p:cNvPr>
          <p:cNvSpPr txBox="1"/>
          <p:nvPr/>
        </p:nvSpPr>
        <p:spPr>
          <a:xfrm>
            <a:off x="372320" y="2825974"/>
            <a:ext cx="114473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dirty="0">
                <a:solidFill>
                  <a:schemeClr val="bg1"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WITH VIDEO PREVIEW</a:t>
            </a:r>
          </a:p>
        </p:txBody>
      </p:sp>
    </p:spTree>
    <p:extLst>
      <p:ext uri="{BB962C8B-B14F-4D97-AF65-F5344CB8AC3E}">
        <p14:creationId xmlns:p14="http://schemas.microsoft.com/office/powerpoint/2010/main" val="1803009893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26 7.40741E-7 L -0.00026 0.00023 C -0.0112 -0.00347 -0.04401 -0.04005 -0.06458 -0.04167 C -0.07721 -0.03796 -0.10989 0.00301 -0.12396 -0.01134 C -0.13763 -0.01736 -0.14453 -0.04074 -0.14883 -0.05671 C -0.15299 -0.07292 -0.14883 -0.10324 -0.14935 -0.10833 " pathEditMode="relative" rAng="0" ptsTypes="AAAAAA">
                                      <p:cBhvr>
                                        <p:cTn id="19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26" y="-541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0" dur="125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32" dur="125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2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1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32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334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xit" presetSubtype="0" fill="hold" grpId="1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250" tmFilter="0,0; .5, 0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01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7" grpId="0"/>
      <p:bldP spid="7" grpId="1"/>
      <p:bldP spid="7" grpId="2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153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fade/>
      </p:transition>
    </mc:Choice>
    <mc:Fallback>
      <p:transition spd="slow" advClick="0" advTm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17</Words>
  <Application>Microsoft Office PowerPoint</Application>
  <PresentationFormat>Widescreen</PresentationFormat>
  <Paragraphs>10</Paragraphs>
  <Slides>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Adobe Gothic Std B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5</cp:revision>
  <dcterms:created xsi:type="dcterms:W3CDTF">2019-09-07T07:10:44Z</dcterms:created>
  <dcterms:modified xsi:type="dcterms:W3CDTF">2020-09-21T14:27:21Z</dcterms:modified>
</cp:coreProperties>
</file>