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76" r:id="rId3"/>
    <p:sldId id="1177" r:id="rId4"/>
    <p:sldId id="1178" r:id="rId5"/>
    <p:sldId id="1179" r:id="rId6"/>
    <p:sldId id="1180" r:id="rId7"/>
    <p:sldId id="1181" r:id="rId8"/>
    <p:sldId id="1182" r:id="rId9"/>
    <p:sldId id="1183" r:id="rId10"/>
    <p:sldId id="1184" r:id="rId11"/>
    <p:sldId id="1185" r:id="rId12"/>
    <p:sldId id="1186" r:id="rId13"/>
    <p:sldId id="1187" r:id="rId14"/>
    <p:sldId id="118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74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372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604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617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989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477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5550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89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4938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296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8551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98790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33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내게 은혜를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나를 삼키려고 종일 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압제하나이다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2394765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하나님을 의지하여 그의 말씀을 찬송하며 여호와를 의지하여 그의 말씀을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128186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하나님을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의지하였은즉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두려워하지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어찌하리이까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4198702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내가 주께 서원함이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있사온즉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감사제를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드리리니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2196233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내 생명을 사망에서 건지셨음이라 주께서 나로 하나님 앞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생명의 빛에 다니게 하시려고 실족하지 아니하게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202402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원수가 종일 나를 삼키려 하며 나를 교만하게 치는 자들이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많사오니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1866618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두려워하는 날에는 내가 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의지하리이다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2084584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하나님을 의지하고 그 말씀을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찬송하올지라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하나님을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의지하였은즉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두려워하지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혈육을 가진 사람이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어찌하리이까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3873688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종일 내 말을 곡해하며 나를 치는 그들의 모든 생각은 사악이라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301030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내 생명을 엿보았던 것과 같이 또 모여 숨어 내 발자취를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지켜보나이다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1081349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행하고야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안전하오리이까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하나님이여 분노하사 뭇 백성을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낮추소서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1757330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유리함을 주께서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계수하셨사오니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눈물을 주의 병에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담으소서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이것이 주의 책에 기록되지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458433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아뢰는 날에 내 원수들이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물러가리니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이것으로 하나님이 내 편이심을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3405816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186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2024-01-21T08:59:33Z</dcterms:modified>
</cp:coreProperties>
</file>