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F0E709-873F-5027-6217-ED2259487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5FA927-D806-453C-839C-2B804A1F8AB9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9670D-3F86-B626-C91B-E630E6BE4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2D43B-2642-1CB4-E5A2-9B80269FF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ACD7D-EF2A-49A1-B314-4B55ADDFC63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8267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0EC67-08F7-7F64-B559-3C0DE0EF0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4790B5-CC3F-4086-B18A-8CEA2ABF16E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6AB0A-2E06-076E-19B5-BE23AB91A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D49F41-5E41-08D8-16EA-E911CBC22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D3085-502B-4FF3-8F02-47E4FC4AE26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7513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8AD0D-E5D5-76E5-43E2-7623E0CA7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AF6BBA-3E38-4902-9A15-C92A7C8B2CE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966B4B-E694-CA14-36CA-A8572024A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18FAB-DDA9-DE6E-5931-6DAA5D8EC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39715-7329-4FAA-A3E7-1BB4A363837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729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3122BA-4C36-04C0-3594-4A231E43D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8772A-0EEF-4CDC-917A-ECC8C110375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66D70-A0EE-6C2A-8B87-6690413A5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8051F-65C0-4771-7FBF-6C6E41861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60088-14E6-4CC4-B5EB-A66400C9A38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1287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EAAD86-A52F-4C70-5081-9C8445262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1F3F36-8233-43C7-8B93-6DFB273D8A4C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01E79-2E58-9D29-A662-B287319A4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83930-AD90-ED95-C3F0-5F92A23DD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5527F-E348-429E-8621-6533A29B3FA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64357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6B847B6-B622-420D-5902-F223B75F4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0E6EE7-E5DC-44F5-8CFD-BE159F78E663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704504F-3963-2F4E-B587-81DF7CFB2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4794E5C-E536-6F76-2DF3-66438B867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81C28-77E5-466E-A646-FBF42C42FFC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716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E210F1E-1ED8-9EF1-0930-51A53A79F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885F76-B332-47D3-9285-556A72D216D8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4C79120-7534-7CB1-09A0-8CD4997C8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58B7BDA-A98A-CC0B-3B4A-80A61A7EF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AF736-FC38-48F1-B68F-31E6E6D722F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055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FEC2DC8-62E0-8DF8-67B8-3E38C39DD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12A55-104A-4A9F-ADF7-33449B4F8017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77DEFE-9915-F8A2-6A51-B342327F3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E409BBC-A5CC-032C-FEDE-F233CC5D9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66C80-ADCB-4CB1-B9C4-C8692E5A032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9044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D93D8B1-3600-0944-A169-A1CC9AF21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94069F-72B2-4142-8112-7D7D59D5BE35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A37F510-BA0F-4CD2-8A9C-8CE841108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4D01012-0173-0718-79E9-84376D3E9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32CC7-4F2F-4CE3-9117-DBEDD900C3B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216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5BF8FB2-83C2-8F72-7A8E-587A2BA96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C8804D-F6CD-4855-85BA-1BE2A5B2A0CB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C1D9A45-4F76-6D3C-4617-6207CEA6A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265E2B8-941C-A841-40B0-39DC9A5B3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77B20-F40E-4121-BBE5-860EE22F41A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00369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0996DCE-AF3C-C46A-0187-07E9C0475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23C469-ACE6-40CA-8091-2027BBA97D9F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7020353-7343-9B05-1CA7-55607EAE3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517F1A4-5AB3-2DE7-40EE-4ECE95966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2D26D-1C34-469C-83DB-AB386633798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81809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D3F2F8F-5EB1-276B-0430-45F95AFF32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D508784-5074-4558-7A29-2D2061C637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CDAF2-1FB7-5A0B-FF47-326DFB6E8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ED2CC16-184D-4CE9-BF23-A0934D1B16F1}" type="datetimeFigureOut">
              <a:rPr lang="en-US" altLang="ko-KR"/>
              <a:pPr/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EDA34-4EFE-5A55-19B3-AAE7116903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33829-6F56-46A9-F8A1-43363D8171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65E5702-8C42-47FF-845E-430D1254609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6B7D64D-5613-8E8D-7E82-87663721D9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E28D2182-4F24-42F1-923B-61AE5922167C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B17141C-85DF-7E80-23F2-A75CF549D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34BDF679-E82D-243B-A6E4-2CAAA865B00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48EA17E-94AB-A0DB-90D8-0AC5A211C6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05B2747-8E5B-B03A-BDAA-058D9CAB27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3C0D4E11-C79B-001A-F5D8-8F932F4C27A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B2F5852-B42D-91A7-920B-213328287A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1BF9789-A5A6-AF37-A6D5-47F82AE148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C73741E-8DE7-F940-CE6D-DC24EC648D7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1BEFE5D5-CCB4-09E1-B196-EFB3B052CA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60E0D2C-6C8A-4242-3287-100C0591DE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C1B65095-7CA5-0C1C-8CB3-50E398894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AE464E2-39AB-5230-AFDF-6665B11482F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D1D9DA5-F53B-548A-B58A-7977CCC1D7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A46BC44-59EA-A1D6-87E7-622665BFA7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41AE22AC-A1C7-6376-5619-5A14F42F07A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A10108F-4E39-E1C5-FAC6-9F3C7ACA18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A0EEE87-3683-1C70-2C26-7D2F4750F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20B498EC-4E8D-CD77-CEF2-2372B64D39B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0683F0CE-ACDE-7CF9-2D0D-5575AA0845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40B1E8D-3FC9-3E5C-246A-F1D0F74729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B9B9CB0C-27FD-D1C6-A263-D80A8DA2E4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152E2C91-6774-C6C5-555B-50325DB9C74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3FEAE9F-F7A1-043A-EDBE-0172534286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5D49506-C191-5799-9E3B-4603591FE3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32EAF74-FF12-FD17-CBA9-BC59EF544AF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A1BAFCF-F26D-298F-03D6-F0DD26D85B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422E261-BE67-65F7-04A0-275A2DEA9F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81040895-C429-7D34-4EB3-8E4C973658B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337C8983-27BC-2842-A67D-7A2D3841EA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2C416CF-3EAE-0E63-E70D-A2A08874F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D2FC302F-B989-516A-C416-7F6A1335F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C95ED501-AC24-5640-A6BC-6E8CB3A06FA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C79C944-4888-AE15-F0BC-7D4E5E885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0531184-B575-A7BB-1C7D-183D47D34B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B8E161F7-A94E-96B1-CB07-7DDB34AF79C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73DAC16-0F0B-EDA9-7284-16B166FBB8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A3309FB-6569-076B-F4E6-1A5A8066A2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2608C9AB-3D7E-74D3-AA79-93EAE844D24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A6096A8E-F159-115B-99F6-262D81B5E4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9771904-E134-A1EF-73F0-818FCD7CEC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993CE8E4-3BCE-81C8-3F57-513DE458F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18C48FEA-E17D-6C23-8173-7CB75EDA06E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DFADDD8-6335-8F9F-BF64-54590182FD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B88AA2F-6EC6-F13D-8C1C-B8B80B483B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E8961355-9D72-347D-731A-C127B16CC18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A663267-631A-BE76-FAD9-79A4AF53C1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F26562E-3E96-934A-6F52-F336DD2E07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11BD8CBB-E421-0261-67A1-571839CBAAD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23B11D61-10DF-CCC3-7CAE-E4E5262663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2DA0D54-D1FA-D655-2427-1C9947E434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3BFC8DB4-300B-C3CA-EC0D-CCCB2EAA29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72A2A33D-55C5-8666-854F-3B4FB8C8C1D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80B4AB7-51C1-3B02-62A7-86FF7ACE38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0C05759-6538-E815-E5BE-8188C3959B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5A79C5CD-35FF-06AC-8E6E-9318395672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E3BE526-D974-6CC9-2FBC-F6636AF998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9FA26EC-00A0-398B-0D9E-28819F72B5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2DCC1E98-A231-06D4-F131-72205EA90CF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E124CE97-D557-B06C-CFF4-94A6EFA97B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AB28A2F-71D0-24C9-FA67-5B24EBADEE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2008-11-05T16:33:58Z</dcterms:created>
  <dcterms:modified xsi:type="dcterms:W3CDTF">2024-10-17T06:27:40Z</dcterms:modified>
</cp:coreProperties>
</file>