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  <p:sldMasterId id="2147483660" r:id="rId4"/>
  </p:sldMasterIdLst>
  <p:notesMasterIdLst>
    <p:notesMasterId r:id="rId15"/>
  </p:notesMasterIdLst>
  <p:sldIdLst>
    <p:sldId id="260" r:id="rId5"/>
    <p:sldId id="261" r:id="rId6"/>
    <p:sldId id="262" r:id="rId7"/>
    <p:sldId id="263" r:id="rId8"/>
    <p:sldId id="264" r:id="rId9"/>
    <p:sldId id="265" r:id="rId10"/>
    <p:sldId id="267" r:id="rId11"/>
    <p:sldId id="266" r:id="rId12"/>
    <p:sldId id="268" r:id="rId13"/>
    <p:sldId id="269" r:id="rId14"/>
  </p:sldIdLst>
  <p:sldSz cx="26171525" cy="9683750"/>
  <p:notesSz cx="9144000" cy="6858000"/>
  <p:defaultTextStyle>
    <a:defPPr>
      <a:defRPr lang="en-US"/>
    </a:defPPr>
    <a:lvl1pPr algn="l" defTabSz="1023901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1023901" algn="l" defTabSz="1023901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2047808" algn="l" defTabSz="1023901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3071715" algn="l" defTabSz="1023901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4095615" algn="l" defTabSz="1023901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5119522" algn="l" defTabSz="2047808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6143423" algn="l" defTabSz="2047808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7167336" algn="l" defTabSz="2047808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8191231" algn="l" defTabSz="2047808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50" userDrawn="1">
          <p15:clr>
            <a:srgbClr val="A4A3A4"/>
          </p15:clr>
        </p15:guide>
        <p15:guide id="2" pos="82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0000"/>
    <a:srgbClr val="6E6947"/>
    <a:srgbClr val="5C2250"/>
    <a:srgbClr val="833171"/>
    <a:srgbClr val="AF4197"/>
    <a:srgbClr val="491513"/>
    <a:srgbClr val="D7DFE9"/>
    <a:srgbClr val="E7ECF2"/>
    <a:srgbClr val="632B8D"/>
    <a:srgbClr val="1566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22" autoAdjust="0"/>
    <p:restoredTop sz="94660"/>
  </p:normalViewPr>
  <p:slideViewPr>
    <p:cSldViewPr snapToGrid="0" snapToObjects="1">
      <p:cViewPr>
        <p:scale>
          <a:sx n="25" d="100"/>
          <a:sy n="25" d="100"/>
        </p:scale>
        <p:origin x="1728" y="1794"/>
      </p:cViewPr>
      <p:guideLst>
        <p:guide orient="horz" pos="3050"/>
        <p:guide pos="82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93DE92-C141-45A4-8907-2D0DF252D2AD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44625" y="857250"/>
            <a:ext cx="625475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7084D-482D-4E18-A7D4-A619BEC9B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754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643815" rtl="0" eaLnBrk="1" latinLnBrk="0" hangingPunct="1">
      <a:defRPr sz="7409" kern="1200">
        <a:solidFill>
          <a:schemeClr val="tx1"/>
        </a:solidFill>
        <a:latin typeface="+mn-lt"/>
        <a:ea typeface="+mn-ea"/>
        <a:cs typeface="+mn-cs"/>
      </a:defRPr>
    </a:lvl1pPr>
    <a:lvl2pPr marL="2821905" algn="l" defTabSz="5643815" rtl="0" eaLnBrk="1" latinLnBrk="0" hangingPunct="1">
      <a:defRPr sz="7409" kern="1200">
        <a:solidFill>
          <a:schemeClr val="tx1"/>
        </a:solidFill>
        <a:latin typeface="+mn-lt"/>
        <a:ea typeface="+mn-ea"/>
        <a:cs typeface="+mn-cs"/>
      </a:defRPr>
    </a:lvl2pPr>
    <a:lvl3pPr marL="5643815" algn="l" defTabSz="5643815" rtl="0" eaLnBrk="1" latinLnBrk="0" hangingPunct="1">
      <a:defRPr sz="7409" kern="1200">
        <a:solidFill>
          <a:schemeClr val="tx1"/>
        </a:solidFill>
        <a:latin typeface="+mn-lt"/>
        <a:ea typeface="+mn-ea"/>
        <a:cs typeface="+mn-cs"/>
      </a:defRPr>
    </a:lvl3pPr>
    <a:lvl4pPr marL="8465720" algn="l" defTabSz="5643815" rtl="0" eaLnBrk="1" latinLnBrk="0" hangingPunct="1">
      <a:defRPr sz="7409" kern="1200">
        <a:solidFill>
          <a:schemeClr val="tx1"/>
        </a:solidFill>
        <a:latin typeface="+mn-lt"/>
        <a:ea typeface="+mn-ea"/>
        <a:cs typeface="+mn-cs"/>
      </a:defRPr>
    </a:lvl4pPr>
    <a:lvl5pPr marL="11287624" algn="l" defTabSz="5643815" rtl="0" eaLnBrk="1" latinLnBrk="0" hangingPunct="1">
      <a:defRPr sz="7409" kern="1200">
        <a:solidFill>
          <a:schemeClr val="tx1"/>
        </a:solidFill>
        <a:latin typeface="+mn-lt"/>
        <a:ea typeface="+mn-ea"/>
        <a:cs typeface="+mn-cs"/>
      </a:defRPr>
    </a:lvl5pPr>
    <a:lvl6pPr marL="14109529" algn="l" defTabSz="5643815" rtl="0" eaLnBrk="1" latinLnBrk="0" hangingPunct="1">
      <a:defRPr sz="7409" kern="1200">
        <a:solidFill>
          <a:schemeClr val="tx1"/>
        </a:solidFill>
        <a:latin typeface="+mn-lt"/>
        <a:ea typeface="+mn-ea"/>
        <a:cs typeface="+mn-cs"/>
      </a:defRPr>
    </a:lvl6pPr>
    <a:lvl7pPr marL="16931440" algn="l" defTabSz="5643815" rtl="0" eaLnBrk="1" latinLnBrk="0" hangingPunct="1">
      <a:defRPr sz="7409" kern="1200">
        <a:solidFill>
          <a:schemeClr val="tx1"/>
        </a:solidFill>
        <a:latin typeface="+mn-lt"/>
        <a:ea typeface="+mn-ea"/>
        <a:cs typeface="+mn-cs"/>
      </a:defRPr>
    </a:lvl7pPr>
    <a:lvl8pPr marL="19753344" algn="l" defTabSz="5643815" rtl="0" eaLnBrk="1" latinLnBrk="0" hangingPunct="1">
      <a:defRPr sz="7409" kern="1200">
        <a:solidFill>
          <a:schemeClr val="tx1"/>
        </a:solidFill>
        <a:latin typeface="+mn-lt"/>
        <a:ea typeface="+mn-ea"/>
        <a:cs typeface="+mn-cs"/>
      </a:defRPr>
    </a:lvl8pPr>
    <a:lvl9pPr marL="22575249" algn="l" defTabSz="5643815" rtl="0" eaLnBrk="1" latinLnBrk="0" hangingPunct="1">
      <a:defRPr sz="740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7FDF78-766D-4D10-9221-4E10668E496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" y="0"/>
            <a:ext cx="26171525" cy="96837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789380"/>
      </p:ext>
    </p:extLst>
  </p:cSld>
  <p:clrMapOvr>
    <a:masterClrMapping/>
  </p:clrMapOvr>
  <p:transition spd="slow" advClick="0" advTm="0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0F8748-3296-485D-B14E-FA5285A50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B0B9F-7938-4D5D-9520-08D81BFD4B90}" type="datetimeFigureOut">
              <a:rPr lang="en-US"/>
              <a:pPr>
                <a:defRPr/>
              </a:pPr>
              <a:t>15-Jul-20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4A3AF2-A2E3-4913-AD07-733562E5A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F29CF4-5A3D-4043-B152-C442C7984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C3B46-0948-431F-AE02-C71BBE704D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751288"/>
      </p:ext>
    </p:extLst>
  </p:cSld>
  <p:clrMapOvr>
    <a:masterClrMapping/>
  </p:clrMapOvr>
  <p:transition spd="slow" advClick="0" advTm="0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974356" y="387804"/>
            <a:ext cx="5888594" cy="82625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08578" y="387804"/>
            <a:ext cx="17229587" cy="82625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C7E3C5-21A3-4CD7-BE61-8B1BAA06D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3D8EA-DE53-4C4F-979C-C000F0F23DC6}" type="datetimeFigureOut">
              <a:rPr lang="en-US"/>
              <a:pPr>
                <a:defRPr/>
              </a:pPr>
              <a:t>15-Jul-20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531EF9-096B-40E3-B4D5-F6250D37F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D89033-AA35-4829-A8C0-157E90CE1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AC236-2428-4FAA-821E-6EFDAE28CC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484473"/>
      </p:ext>
    </p:extLst>
  </p:cSld>
  <p:clrMapOvr>
    <a:masterClrMapping/>
  </p:clrMapOvr>
  <p:transition spd="slow" advClick="0" advTm="0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D8E561-EEE4-4DE6-AD98-A70B540859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71445" y="1582929"/>
            <a:ext cx="19628642" cy="3372761"/>
          </a:xfrm>
        </p:spPr>
        <p:txBody>
          <a:bodyPr anchor="b"/>
          <a:lstStyle>
            <a:lvl1pPr algn="ctr">
              <a:defRPr sz="3629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D4DD32-10F8-4117-A33C-81D68B1951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71445" y="5085013"/>
            <a:ext cx="19628642" cy="2338170"/>
          </a:xfrm>
        </p:spPr>
        <p:txBody>
          <a:bodyPr/>
          <a:lstStyle>
            <a:lvl1pPr marL="0" indent="0" algn="ctr">
              <a:buNone/>
              <a:defRPr sz="14518"/>
            </a:lvl1pPr>
            <a:lvl2pPr marL="2766029" indent="0" algn="ctr">
              <a:buNone/>
              <a:defRPr sz="12097"/>
            </a:lvl2pPr>
            <a:lvl3pPr marL="5532058" indent="0" algn="ctr">
              <a:buNone/>
              <a:defRPr sz="10893"/>
            </a:lvl3pPr>
            <a:lvl4pPr marL="8298087" indent="0" algn="ctr">
              <a:buNone/>
              <a:defRPr sz="9683"/>
            </a:lvl4pPr>
            <a:lvl5pPr marL="11064116" indent="0" algn="ctr">
              <a:buNone/>
              <a:defRPr sz="9683"/>
            </a:lvl5pPr>
            <a:lvl6pPr marL="13830145" indent="0" algn="ctr">
              <a:buNone/>
              <a:defRPr sz="9683"/>
            </a:lvl6pPr>
            <a:lvl7pPr marL="16596174" indent="0" algn="ctr">
              <a:buNone/>
              <a:defRPr sz="9683"/>
            </a:lvl7pPr>
            <a:lvl8pPr marL="19362203" indent="0" algn="ctr">
              <a:buNone/>
              <a:defRPr sz="9683"/>
            </a:lvl8pPr>
            <a:lvl9pPr marL="22128232" indent="0" algn="ctr">
              <a:buNone/>
              <a:defRPr sz="968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77AFCA-9E98-4176-B872-59CC29B54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59F9A4-00C0-4C03-9601-5A4AFB617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9258CA-FCAC-4C7F-AE21-32A704928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62379"/>
      </p:ext>
    </p:extLst>
  </p:cSld>
  <p:clrMapOvr>
    <a:masterClrMapping/>
  </p:clrMapOvr>
  <p:transition spd="slow" advClick="0" advTm="0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36C09-A407-4D99-8796-09D097FE4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CA6E61-04BB-40BE-8D19-60D3F3058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741E67-F65D-4EC0-8D4A-9AD903BBB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B964FA-AEB0-44BF-9F13-7804F3BB0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69104B-96D8-450B-9397-53066BCD0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88401"/>
      </p:ext>
    </p:extLst>
  </p:cSld>
  <p:clrMapOvr>
    <a:masterClrMapping/>
  </p:clrMapOvr>
  <p:transition spd="slow" advClick="0" advTm="0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26F2D7-DFF3-4EC2-A4C2-E865D8EE0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7325" y="2415769"/>
            <a:ext cx="22570280" cy="4024548"/>
          </a:xfrm>
        </p:spPr>
        <p:txBody>
          <a:bodyPr anchor="b"/>
          <a:lstStyle>
            <a:lvl1pPr>
              <a:defRPr sz="3629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120C20-7BBD-493B-92B0-0C532F8C12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87325" y="6481704"/>
            <a:ext cx="22570280" cy="2115732"/>
          </a:xfrm>
        </p:spPr>
        <p:txBody>
          <a:bodyPr/>
          <a:lstStyle>
            <a:lvl1pPr marL="0" indent="0">
              <a:buNone/>
              <a:defRPr sz="14518">
                <a:solidFill>
                  <a:schemeClr val="tx1">
                    <a:tint val="75000"/>
                  </a:schemeClr>
                </a:solidFill>
              </a:defRPr>
            </a:lvl1pPr>
            <a:lvl2pPr marL="2766029" indent="0">
              <a:buNone/>
              <a:defRPr sz="12097">
                <a:solidFill>
                  <a:schemeClr val="tx1">
                    <a:tint val="75000"/>
                  </a:schemeClr>
                </a:solidFill>
              </a:defRPr>
            </a:lvl2pPr>
            <a:lvl3pPr marL="5532058" indent="0">
              <a:buNone/>
              <a:defRPr sz="10893">
                <a:solidFill>
                  <a:schemeClr val="tx1">
                    <a:tint val="75000"/>
                  </a:schemeClr>
                </a:solidFill>
              </a:defRPr>
            </a:lvl3pPr>
            <a:lvl4pPr marL="8298087" indent="0">
              <a:buNone/>
              <a:defRPr sz="9683">
                <a:solidFill>
                  <a:schemeClr val="tx1">
                    <a:tint val="75000"/>
                  </a:schemeClr>
                </a:solidFill>
              </a:defRPr>
            </a:lvl4pPr>
            <a:lvl5pPr marL="11064116" indent="0">
              <a:buNone/>
              <a:defRPr sz="9683">
                <a:solidFill>
                  <a:schemeClr val="tx1">
                    <a:tint val="75000"/>
                  </a:schemeClr>
                </a:solidFill>
              </a:defRPr>
            </a:lvl5pPr>
            <a:lvl6pPr marL="13830145" indent="0">
              <a:buNone/>
              <a:defRPr sz="9683">
                <a:solidFill>
                  <a:schemeClr val="tx1">
                    <a:tint val="75000"/>
                  </a:schemeClr>
                </a:solidFill>
              </a:defRPr>
            </a:lvl6pPr>
            <a:lvl7pPr marL="16596174" indent="0">
              <a:buNone/>
              <a:defRPr sz="9683">
                <a:solidFill>
                  <a:schemeClr val="tx1">
                    <a:tint val="75000"/>
                  </a:schemeClr>
                </a:solidFill>
              </a:defRPr>
            </a:lvl7pPr>
            <a:lvl8pPr marL="19362203" indent="0">
              <a:buNone/>
              <a:defRPr sz="9683">
                <a:solidFill>
                  <a:schemeClr val="tx1">
                    <a:tint val="75000"/>
                  </a:schemeClr>
                </a:solidFill>
              </a:defRPr>
            </a:lvl8pPr>
            <a:lvl9pPr marL="22128232" indent="0">
              <a:buNone/>
              <a:defRPr sz="968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F2D71B-0521-4A86-9329-3EF39348B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C990C0-C12D-497D-9DDA-8865F30C9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832B0B-9856-4476-8D85-2A703325C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80018"/>
      </p:ext>
    </p:extLst>
  </p:cSld>
  <p:clrMapOvr>
    <a:masterClrMapping/>
  </p:clrMapOvr>
  <p:transition spd="slow" advClick="0" advTm="0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32114-77A4-40CA-9CA7-0EAF6DA08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20E678-0447-4E08-B7F0-AA30891F3E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7963" y="2576124"/>
            <a:ext cx="11032469" cy="61454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5C8CE8-A6B9-4542-B432-40835E44A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341093" y="2576124"/>
            <a:ext cx="11032469" cy="61454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757F91-C1D4-4BB2-9F35-6989C61C6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824726-39D3-4485-9D35-23A6E797D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3A1D43-C77B-4427-9C35-D45ABB298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422376"/>
      </p:ext>
    </p:extLst>
  </p:cSld>
  <p:clrMapOvr>
    <a:masterClrMapping/>
  </p:clrMapOvr>
  <p:transition spd="slow" advClick="0" advTm="0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3D295-0D22-4AD0-85F4-AD9012E72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3282" y="517296"/>
            <a:ext cx="22570280" cy="187260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11CE8-8628-47F4-96EC-A72412FD4C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03298" y="2374398"/>
            <a:ext cx="11069702" cy="1163908"/>
          </a:xfrm>
        </p:spPr>
        <p:txBody>
          <a:bodyPr anchor="b"/>
          <a:lstStyle>
            <a:lvl1pPr marL="0" indent="0">
              <a:buNone/>
              <a:defRPr sz="14518" b="1"/>
            </a:lvl1pPr>
            <a:lvl2pPr marL="2766029" indent="0">
              <a:buNone/>
              <a:defRPr sz="12097" b="1"/>
            </a:lvl2pPr>
            <a:lvl3pPr marL="5532058" indent="0">
              <a:buNone/>
              <a:defRPr sz="10893" b="1"/>
            </a:lvl3pPr>
            <a:lvl4pPr marL="8298087" indent="0">
              <a:buNone/>
              <a:defRPr sz="9683" b="1"/>
            </a:lvl4pPr>
            <a:lvl5pPr marL="11064116" indent="0">
              <a:buNone/>
              <a:defRPr sz="9683" b="1"/>
            </a:lvl5pPr>
            <a:lvl6pPr marL="13830145" indent="0">
              <a:buNone/>
              <a:defRPr sz="9683" b="1"/>
            </a:lvl6pPr>
            <a:lvl7pPr marL="16596174" indent="0">
              <a:buNone/>
              <a:defRPr sz="9683" b="1"/>
            </a:lvl7pPr>
            <a:lvl8pPr marL="19362203" indent="0">
              <a:buNone/>
              <a:defRPr sz="9683" b="1"/>
            </a:lvl8pPr>
            <a:lvl9pPr marL="22128232" indent="0">
              <a:buNone/>
              <a:defRPr sz="968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42BD43-510C-4668-8113-EF3F0AFBD1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803298" y="3538299"/>
            <a:ext cx="11069702" cy="52039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E8D332-3E0B-4A6F-A240-ABEA50EC51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3250663" y="2374398"/>
            <a:ext cx="11122899" cy="1163908"/>
          </a:xfrm>
        </p:spPr>
        <p:txBody>
          <a:bodyPr anchor="b"/>
          <a:lstStyle>
            <a:lvl1pPr marL="0" indent="0">
              <a:buNone/>
              <a:defRPr sz="14518" b="1"/>
            </a:lvl1pPr>
            <a:lvl2pPr marL="2766029" indent="0">
              <a:buNone/>
              <a:defRPr sz="12097" b="1"/>
            </a:lvl2pPr>
            <a:lvl3pPr marL="5532058" indent="0">
              <a:buNone/>
              <a:defRPr sz="10893" b="1"/>
            </a:lvl3pPr>
            <a:lvl4pPr marL="8298087" indent="0">
              <a:buNone/>
              <a:defRPr sz="9683" b="1"/>
            </a:lvl4pPr>
            <a:lvl5pPr marL="11064116" indent="0">
              <a:buNone/>
              <a:defRPr sz="9683" b="1"/>
            </a:lvl5pPr>
            <a:lvl6pPr marL="13830145" indent="0">
              <a:buNone/>
              <a:defRPr sz="9683" b="1"/>
            </a:lvl6pPr>
            <a:lvl7pPr marL="16596174" indent="0">
              <a:buNone/>
              <a:defRPr sz="9683" b="1"/>
            </a:lvl7pPr>
            <a:lvl8pPr marL="19362203" indent="0">
              <a:buNone/>
              <a:defRPr sz="9683" b="1"/>
            </a:lvl8pPr>
            <a:lvl9pPr marL="22128232" indent="0">
              <a:buNone/>
              <a:defRPr sz="968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AC7C40-2798-4720-9D7F-3CB8994A56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3250663" y="3538299"/>
            <a:ext cx="11122899" cy="52039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910E8B-BA8A-48A9-8F88-74A82C16D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C6B2B3-603A-4213-B96B-23C0236A5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B88EB7-D5DA-4C1F-B4D9-530931B84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952014"/>
      </p:ext>
    </p:extLst>
  </p:cSld>
  <p:clrMapOvr>
    <a:masterClrMapping/>
  </p:clrMapOvr>
  <p:transition spd="slow" advClick="0" advTm="0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38184-E320-4FA6-99C0-A2C7C489B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9EC6CF-92E5-4D0E-912A-29563E88E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C8B41D-D7E8-483C-8124-9560098FC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D819D2-6AC9-4307-8D02-D2DE443CD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005930"/>
      </p:ext>
    </p:extLst>
  </p:cSld>
  <p:clrMapOvr>
    <a:masterClrMapping/>
  </p:clrMapOvr>
  <p:transition spd="slow" advClick="0" advTm="0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A76D15-996A-48C0-9426-80D1AA47B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E06389-4CD6-4D83-AA9F-7CA53B1E1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25FB31-3BF8-4575-A985-25FACF5199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372294"/>
      </p:ext>
    </p:extLst>
  </p:cSld>
  <p:clrMapOvr>
    <a:masterClrMapping/>
  </p:clrMapOvr>
  <p:transition spd="slow" advClick="0" advTm="0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DF5C8-E5BD-4840-B8E8-778A953FB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3285" y="646621"/>
            <a:ext cx="8441908" cy="2260576"/>
          </a:xfrm>
        </p:spPr>
        <p:txBody>
          <a:bodyPr anchor="b"/>
          <a:lstStyle>
            <a:lvl1pPr>
              <a:defRPr sz="1935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EE9346-6EB2-4D7A-8B1E-178FA6C446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28221" y="1396694"/>
            <a:ext cx="13245344" cy="6880013"/>
          </a:xfrm>
        </p:spPr>
        <p:txBody>
          <a:bodyPr/>
          <a:lstStyle>
            <a:lvl1pPr>
              <a:defRPr sz="19359"/>
            </a:lvl1pPr>
            <a:lvl2pPr>
              <a:defRPr sz="16938"/>
            </a:lvl2pPr>
            <a:lvl3pPr>
              <a:defRPr sz="14518"/>
            </a:lvl3pPr>
            <a:lvl4pPr>
              <a:defRPr sz="12097"/>
            </a:lvl4pPr>
            <a:lvl5pPr>
              <a:defRPr sz="12097"/>
            </a:lvl5pPr>
            <a:lvl6pPr>
              <a:defRPr sz="12097"/>
            </a:lvl6pPr>
            <a:lvl7pPr>
              <a:defRPr sz="12097"/>
            </a:lvl7pPr>
            <a:lvl8pPr>
              <a:defRPr sz="12097"/>
            </a:lvl8pPr>
            <a:lvl9pPr>
              <a:defRPr sz="1209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0766CB-EBC1-4C13-A380-F2C03AD9C4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803285" y="2907195"/>
            <a:ext cx="8441908" cy="5379861"/>
          </a:xfrm>
        </p:spPr>
        <p:txBody>
          <a:bodyPr/>
          <a:lstStyle>
            <a:lvl1pPr marL="0" indent="0">
              <a:buNone/>
              <a:defRPr sz="9683"/>
            </a:lvl1pPr>
            <a:lvl2pPr marL="2766029" indent="0">
              <a:buNone/>
              <a:defRPr sz="8472"/>
            </a:lvl2pPr>
            <a:lvl3pPr marL="5532058" indent="0">
              <a:buNone/>
              <a:defRPr sz="7262"/>
            </a:lvl3pPr>
            <a:lvl4pPr marL="8298087" indent="0">
              <a:buNone/>
              <a:defRPr sz="6052"/>
            </a:lvl4pPr>
            <a:lvl5pPr marL="11064116" indent="0">
              <a:buNone/>
              <a:defRPr sz="6052"/>
            </a:lvl5pPr>
            <a:lvl6pPr marL="13830145" indent="0">
              <a:buNone/>
              <a:defRPr sz="6052"/>
            </a:lvl6pPr>
            <a:lvl7pPr marL="16596174" indent="0">
              <a:buNone/>
              <a:defRPr sz="6052"/>
            </a:lvl7pPr>
            <a:lvl8pPr marL="19362203" indent="0">
              <a:buNone/>
              <a:defRPr sz="6052"/>
            </a:lvl8pPr>
            <a:lvl9pPr marL="22128232" indent="0">
              <a:buNone/>
              <a:defRPr sz="6052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D2CB9A-793F-40DE-9722-E33376FF9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D1EF5C-6FD4-408D-895F-1ECBBA378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BDBEC5-DDB9-4E97-9488-CACB53097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362527"/>
      </p:ext>
    </p:extLst>
  </p:cSld>
  <p:clrMapOvr>
    <a:masterClrMapping/>
  </p:clrMapOvr>
  <p:transition spd="slow" advClick="0" advTm="0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6979585"/>
      </p:ext>
    </p:extLst>
  </p:cSld>
  <p:clrMapOvr>
    <a:masterClrMapping/>
  </p:clrMapOvr>
  <p:transition spd="slow" advClick="0" advTm="0">
    <p:pu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0762D-D115-4DB4-BFE5-E3FB6FAE4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3285" y="646621"/>
            <a:ext cx="8441908" cy="2260576"/>
          </a:xfrm>
        </p:spPr>
        <p:txBody>
          <a:bodyPr anchor="b"/>
          <a:lstStyle>
            <a:lvl1pPr>
              <a:defRPr sz="1935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7B6EE2-B1FA-4CF8-8DEF-D56C29C171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1128221" y="1396694"/>
            <a:ext cx="13245344" cy="6880013"/>
          </a:xfrm>
        </p:spPr>
        <p:txBody>
          <a:bodyPr/>
          <a:lstStyle>
            <a:lvl1pPr marL="0" indent="0">
              <a:buNone/>
              <a:defRPr sz="19359"/>
            </a:lvl1pPr>
            <a:lvl2pPr marL="2766029" indent="0">
              <a:buNone/>
              <a:defRPr sz="16938"/>
            </a:lvl2pPr>
            <a:lvl3pPr marL="5532058" indent="0">
              <a:buNone/>
              <a:defRPr sz="14518"/>
            </a:lvl3pPr>
            <a:lvl4pPr marL="8298087" indent="0">
              <a:buNone/>
              <a:defRPr sz="12097"/>
            </a:lvl4pPr>
            <a:lvl5pPr marL="11064116" indent="0">
              <a:buNone/>
              <a:defRPr sz="12097"/>
            </a:lvl5pPr>
            <a:lvl6pPr marL="13830145" indent="0">
              <a:buNone/>
              <a:defRPr sz="12097"/>
            </a:lvl6pPr>
            <a:lvl7pPr marL="16596174" indent="0">
              <a:buNone/>
              <a:defRPr sz="12097"/>
            </a:lvl7pPr>
            <a:lvl8pPr marL="19362203" indent="0">
              <a:buNone/>
              <a:defRPr sz="12097"/>
            </a:lvl8pPr>
            <a:lvl9pPr marL="22128232" indent="0">
              <a:buNone/>
              <a:defRPr sz="12097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3FD8FE-A4EE-4B88-B25A-9DD82A5060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803285" y="2907195"/>
            <a:ext cx="8441908" cy="5379861"/>
          </a:xfrm>
        </p:spPr>
        <p:txBody>
          <a:bodyPr/>
          <a:lstStyle>
            <a:lvl1pPr marL="0" indent="0">
              <a:buNone/>
              <a:defRPr sz="9683"/>
            </a:lvl1pPr>
            <a:lvl2pPr marL="2766029" indent="0">
              <a:buNone/>
              <a:defRPr sz="8472"/>
            </a:lvl2pPr>
            <a:lvl3pPr marL="5532058" indent="0">
              <a:buNone/>
              <a:defRPr sz="7262"/>
            </a:lvl3pPr>
            <a:lvl4pPr marL="8298087" indent="0">
              <a:buNone/>
              <a:defRPr sz="6052"/>
            </a:lvl4pPr>
            <a:lvl5pPr marL="11064116" indent="0">
              <a:buNone/>
              <a:defRPr sz="6052"/>
            </a:lvl5pPr>
            <a:lvl6pPr marL="13830145" indent="0">
              <a:buNone/>
              <a:defRPr sz="6052"/>
            </a:lvl6pPr>
            <a:lvl7pPr marL="16596174" indent="0">
              <a:buNone/>
              <a:defRPr sz="6052"/>
            </a:lvl7pPr>
            <a:lvl8pPr marL="19362203" indent="0">
              <a:buNone/>
              <a:defRPr sz="6052"/>
            </a:lvl8pPr>
            <a:lvl9pPr marL="22128232" indent="0">
              <a:buNone/>
              <a:defRPr sz="6052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1FD55C-BFC7-4FAB-AA99-073F85627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54C754-C2BE-4A0F-A62A-A9A51A874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CAC73B-F578-4BD7-8273-9815A6BA5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030861"/>
      </p:ext>
    </p:extLst>
  </p:cSld>
  <p:clrMapOvr>
    <a:masterClrMapping/>
  </p:clrMapOvr>
  <p:transition spd="slow" advClick="0" advTm="0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DBD45-7E4B-4F1F-8DC7-802ABBDBD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A77E5C-9786-4528-A7F0-3CE5D306C0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12734-610C-4760-B223-73A15B33B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314EEE-97FA-4F56-B200-B7609987C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7ADE1E-8B11-4774-80A0-2FD1189C0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677476"/>
      </p:ext>
    </p:extLst>
  </p:cSld>
  <p:clrMapOvr>
    <a:masterClrMapping/>
  </p:clrMapOvr>
  <p:transition spd="slow" advClick="0" advTm="0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7552B0-72B1-4671-A910-1DB17F3752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8729664" y="517305"/>
            <a:ext cx="5643898" cy="82042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43E580-A09F-4303-A878-A24AD45604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97963" y="517305"/>
            <a:ext cx="16421039" cy="82042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FB33A1-9181-44F8-8F5A-BF759C060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CEB6C9-EC9B-445B-961B-AA0FB3307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BB0C37-0EA7-4368-BEB0-6ECB356D5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745765"/>
      </p:ext>
    </p:extLst>
  </p:cSld>
  <p:clrMapOvr>
    <a:masterClrMapping/>
  </p:clrMapOvr>
  <p:transition spd="slow" advClick="0" advTm="0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7369" y="6222708"/>
            <a:ext cx="22245798" cy="1923303"/>
          </a:xfrm>
        </p:spPr>
        <p:txBody>
          <a:bodyPr anchor="t"/>
          <a:lstStyle>
            <a:lvl1pPr algn="l">
              <a:defRPr sz="242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67369" y="4104386"/>
            <a:ext cx="22245798" cy="2118322"/>
          </a:xfrm>
        </p:spPr>
        <p:txBody>
          <a:bodyPr anchor="b"/>
          <a:lstStyle>
            <a:lvl1pPr marL="0" indent="0">
              <a:buNone/>
              <a:defRPr sz="12097">
                <a:solidFill>
                  <a:schemeClr val="tx1">
                    <a:tint val="75000"/>
                  </a:schemeClr>
                </a:solidFill>
              </a:defRPr>
            </a:lvl1pPr>
            <a:lvl2pPr marL="2766029" indent="0">
              <a:buNone/>
              <a:defRPr sz="10893">
                <a:solidFill>
                  <a:schemeClr val="tx1">
                    <a:tint val="75000"/>
                  </a:schemeClr>
                </a:solidFill>
              </a:defRPr>
            </a:lvl2pPr>
            <a:lvl3pPr marL="5532058" indent="0">
              <a:buNone/>
              <a:defRPr sz="9683">
                <a:solidFill>
                  <a:schemeClr val="tx1">
                    <a:tint val="75000"/>
                  </a:schemeClr>
                </a:solidFill>
              </a:defRPr>
            </a:lvl3pPr>
            <a:lvl4pPr marL="8298087" indent="0">
              <a:buNone/>
              <a:defRPr sz="8472">
                <a:solidFill>
                  <a:schemeClr val="tx1">
                    <a:tint val="75000"/>
                  </a:schemeClr>
                </a:solidFill>
              </a:defRPr>
            </a:lvl4pPr>
            <a:lvl5pPr marL="11064116" indent="0">
              <a:buNone/>
              <a:defRPr sz="8472">
                <a:solidFill>
                  <a:schemeClr val="tx1">
                    <a:tint val="75000"/>
                  </a:schemeClr>
                </a:solidFill>
              </a:defRPr>
            </a:lvl5pPr>
            <a:lvl6pPr marL="13830145" indent="0">
              <a:buNone/>
              <a:defRPr sz="8472">
                <a:solidFill>
                  <a:schemeClr val="tx1">
                    <a:tint val="75000"/>
                  </a:schemeClr>
                </a:solidFill>
              </a:defRPr>
            </a:lvl6pPr>
            <a:lvl7pPr marL="16596174" indent="0">
              <a:buNone/>
              <a:defRPr sz="8472">
                <a:solidFill>
                  <a:schemeClr val="tx1">
                    <a:tint val="75000"/>
                  </a:schemeClr>
                </a:solidFill>
              </a:defRPr>
            </a:lvl7pPr>
            <a:lvl8pPr marL="19362203" indent="0">
              <a:buNone/>
              <a:defRPr sz="8472">
                <a:solidFill>
                  <a:schemeClr val="tx1">
                    <a:tint val="75000"/>
                  </a:schemeClr>
                </a:solidFill>
              </a:defRPr>
            </a:lvl8pPr>
            <a:lvl9pPr marL="22128232" indent="0">
              <a:buNone/>
              <a:defRPr sz="847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070905-38BD-4820-8F96-92FC0F5BD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488EF-B1DA-4AE7-8F56-8DA2287AE3D4}" type="datetimeFigureOut">
              <a:rPr lang="en-US"/>
              <a:pPr>
                <a:defRPr/>
              </a:pPr>
              <a:t>15-Jul-20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6716BD-8018-4820-829F-B9DAE7701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28168D-BDDF-491C-BABF-E60BBF9A8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CE906-FE26-4B83-A2D6-6EE1F55004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968630"/>
      </p:ext>
    </p:extLst>
  </p:cSld>
  <p:clrMapOvr>
    <a:masterClrMapping/>
  </p:clrMapOvr>
  <p:transition spd="slow" advClick="0" advTm="0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08587" y="2259542"/>
            <a:ext cx="11559094" cy="6390827"/>
          </a:xfrm>
        </p:spPr>
        <p:txBody>
          <a:bodyPr/>
          <a:lstStyle>
            <a:lvl1pPr>
              <a:defRPr sz="16938"/>
            </a:lvl1pPr>
            <a:lvl2pPr>
              <a:defRPr sz="14518"/>
            </a:lvl2pPr>
            <a:lvl3pPr>
              <a:defRPr sz="12097"/>
            </a:lvl3pPr>
            <a:lvl4pPr>
              <a:defRPr sz="10893"/>
            </a:lvl4pPr>
            <a:lvl5pPr>
              <a:defRPr sz="10893"/>
            </a:lvl5pPr>
            <a:lvl6pPr>
              <a:defRPr sz="10893"/>
            </a:lvl6pPr>
            <a:lvl7pPr>
              <a:defRPr sz="10893"/>
            </a:lvl7pPr>
            <a:lvl8pPr>
              <a:defRPr sz="10893"/>
            </a:lvl8pPr>
            <a:lvl9pPr>
              <a:defRPr sz="1089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303863" y="2259542"/>
            <a:ext cx="11559094" cy="6390827"/>
          </a:xfrm>
        </p:spPr>
        <p:txBody>
          <a:bodyPr/>
          <a:lstStyle>
            <a:lvl1pPr>
              <a:defRPr sz="16938"/>
            </a:lvl1pPr>
            <a:lvl2pPr>
              <a:defRPr sz="14518"/>
            </a:lvl2pPr>
            <a:lvl3pPr>
              <a:defRPr sz="12097"/>
            </a:lvl3pPr>
            <a:lvl4pPr>
              <a:defRPr sz="10893"/>
            </a:lvl4pPr>
            <a:lvl5pPr>
              <a:defRPr sz="10893"/>
            </a:lvl5pPr>
            <a:lvl6pPr>
              <a:defRPr sz="10893"/>
            </a:lvl6pPr>
            <a:lvl7pPr>
              <a:defRPr sz="10893"/>
            </a:lvl7pPr>
            <a:lvl8pPr>
              <a:defRPr sz="10893"/>
            </a:lvl8pPr>
            <a:lvl9pPr>
              <a:defRPr sz="1089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6002531-6D42-4327-A322-0EB64C99E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66183-888B-4DB0-9F0B-D933640A0F25}" type="datetimeFigureOut">
              <a:rPr lang="en-US"/>
              <a:pPr>
                <a:defRPr/>
              </a:pPr>
              <a:t>15-Jul-20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12A6DB4-99BD-46A2-861D-C7FF96F48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AA84BE5-EE93-44C5-8AB3-352EF8F32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4AF58-8DFF-47A5-B9F0-5208C59E7D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366575"/>
      </p:ext>
    </p:extLst>
  </p:cSld>
  <p:clrMapOvr>
    <a:masterClrMapping/>
  </p:clrMapOvr>
  <p:transition spd="slow" advClick="0" advTm="0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8587" y="2167636"/>
            <a:ext cx="11563635" cy="903369"/>
          </a:xfrm>
        </p:spPr>
        <p:txBody>
          <a:bodyPr anchor="b"/>
          <a:lstStyle>
            <a:lvl1pPr marL="0" indent="0">
              <a:buNone/>
              <a:defRPr sz="14518" b="1"/>
            </a:lvl1pPr>
            <a:lvl2pPr marL="2766029" indent="0">
              <a:buNone/>
              <a:defRPr sz="12097" b="1"/>
            </a:lvl2pPr>
            <a:lvl3pPr marL="5532058" indent="0">
              <a:buNone/>
              <a:defRPr sz="10893" b="1"/>
            </a:lvl3pPr>
            <a:lvl4pPr marL="8298087" indent="0">
              <a:buNone/>
              <a:defRPr sz="9683" b="1"/>
            </a:lvl4pPr>
            <a:lvl5pPr marL="11064116" indent="0">
              <a:buNone/>
              <a:defRPr sz="9683" b="1"/>
            </a:lvl5pPr>
            <a:lvl6pPr marL="13830145" indent="0">
              <a:buNone/>
              <a:defRPr sz="9683" b="1"/>
            </a:lvl6pPr>
            <a:lvl7pPr marL="16596174" indent="0">
              <a:buNone/>
              <a:defRPr sz="9683" b="1"/>
            </a:lvl7pPr>
            <a:lvl8pPr marL="19362203" indent="0">
              <a:buNone/>
              <a:defRPr sz="9683" b="1"/>
            </a:lvl8pPr>
            <a:lvl9pPr marL="22128232" indent="0">
              <a:buNone/>
              <a:defRPr sz="968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08587" y="3071014"/>
            <a:ext cx="11563635" cy="5579364"/>
          </a:xfrm>
        </p:spPr>
        <p:txBody>
          <a:bodyPr/>
          <a:lstStyle>
            <a:lvl1pPr>
              <a:defRPr sz="14518"/>
            </a:lvl1pPr>
            <a:lvl2pPr>
              <a:defRPr sz="12097"/>
            </a:lvl2pPr>
            <a:lvl3pPr>
              <a:defRPr sz="10893"/>
            </a:lvl3pPr>
            <a:lvl4pPr>
              <a:defRPr sz="9683"/>
            </a:lvl4pPr>
            <a:lvl5pPr>
              <a:defRPr sz="9683"/>
            </a:lvl5pPr>
            <a:lvl6pPr>
              <a:defRPr sz="9683"/>
            </a:lvl6pPr>
            <a:lvl7pPr>
              <a:defRPr sz="9683"/>
            </a:lvl7pPr>
            <a:lvl8pPr>
              <a:defRPr sz="9683"/>
            </a:lvl8pPr>
            <a:lvl9pPr>
              <a:defRPr sz="968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294780" y="2167636"/>
            <a:ext cx="11568176" cy="903369"/>
          </a:xfrm>
        </p:spPr>
        <p:txBody>
          <a:bodyPr anchor="b"/>
          <a:lstStyle>
            <a:lvl1pPr marL="0" indent="0">
              <a:buNone/>
              <a:defRPr sz="14518" b="1"/>
            </a:lvl1pPr>
            <a:lvl2pPr marL="2766029" indent="0">
              <a:buNone/>
              <a:defRPr sz="12097" b="1"/>
            </a:lvl2pPr>
            <a:lvl3pPr marL="5532058" indent="0">
              <a:buNone/>
              <a:defRPr sz="10893" b="1"/>
            </a:lvl3pPr>
            <a:lvl4pPr marL="8298087" indent="0">
              <a:buNone/>
              <a:defRPr sz="9683" b="1"/>
            </a:lvl4pPr>
            <a:lvl5pPr marL="11064116" indent="0">
              <a:buNone/>
              <a:defRPr sz="9683" b="1"/>
            </a:lvl5pPr>
            <a:lvl6pPr marL="13830145" indent="0">
              <a:buNone/>
              <a:defRPr sz="9683" b="1"/>
            </a:lvl6pPr>
            <a:lvl7pPr marL="16596174" indent="0">
              <a:buNone/>
              <a:defRPr sz="9683" b="1"/>
            </a:lvl7pPr>
            <a:lvl8pPr marL="19362203" indent="0">
              <a:buNone/>
              <a:defRPr sz="9683" b="1"/>
            </a:lvl8pPr>
            <a:lvl9pPr marL="22128232" indent="0">
              <a:buNone/>
              <a:defRPr sz="968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294780" y="3071014"/>
            <a:ext cx="11568176" cy="5579364"/>
          </a:xfrm>
        </p:spPr>
        <p:txBody>
          <a:bodyPr/>
          <a:lstStyle>
            <a:lvl1pPr>
              <a:defRPr sz="14518"/>
            </a:lvl1pPr>
            <a:lvl2pPr>
              <a:defRPr sz="12097"/>
            </a:lvl2pPr>
            <a:lvl3pPr>
              <a:defRPr sz="10893"/>
            </a:lvl3pPr>
            <a:lvl4pPr>
              <a:defRPr sz="9683"/>
            </a:lvl4pPr>
            <a:lvl5pPr>
              <a:defRPr sz="9683"/>
            </a:lvl5pPr>
            <a:lvl6pPr>
              <a:defRPr sz="9683"/>
            </a:lvl6pPr>
            <a:lvl7pPr>
              <a:defRPr sz="9683"/>
            </a:lvl7pPr>
            <a:lvl8pPr>
              <a:defRPr sz="9683"/>
            </a:lvl8pPr>
            <a:lvl9pPr>
              <a:defRPr sz="968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3557A5B-CA8D-4088-910C-6C1F8E7B3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2BC9D-3610-43E2-B7C7-2C7A9113DA9A}" type="datetimeFigureOut">
              <a:rPr lang="en-US"/>
              <a:pPr>
                <a:defRPr/>
              </a:pPr>
              <a:t>15-Jul-20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372F4D2-1011-46C8-9098-80B52182E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E28E446-C47C-43A0-82FD-714729537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F11ED-A116-4D19-A074-A8A246445B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260438"/>
      </p:ext>
    </p:extLst>
  </p:cSld>
  <p:clrMapOvr>
    <a:masterClrMapping/>
  </p:clrMapOvr>
  <p:transition spd="slow" advClick="0" advTm="0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F69C160-7312-4086-A305-E4D7F12F6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BAC1D-73B5-477A-8A68-17AA192A519F}" type="datetimeFigureOut">
              <a:rPr lang="en-US"/>
              <a:pPr>
                <a:defRPr/>
              </a:pPr>
              <a:t>15-Jul-20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C343212-34D3-4EA8-AC6C-C8FB5D85E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D231A12-864E-4167-BD7F-95C3EEB4D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F957D-90D5-42DF-B548-1DFFC54B46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381212"/>
      </p:ext>
    </p:extLst>
  </p:cSld>
  <p:clrMapOvr>
    <a:masterClrMapping/>
  </p:clrMapOvr>
  <p:transition spd="slow" advClick="0" advTm="0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504DF81-69B3-4DEB-8EB4-336B7E443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F6A3B-7776-4311-A9B6-ADCC0463F02E}" type="datetimeFigureOut">
              <a:rPr lang="en-US"/>
              <a:pPr>
                <a:defRPr/>
              </a:pPr>
              <a:t>15-Jul-20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F6A0432-2B2A-47CF-AADB-A79AA22B9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3C1FAE7-06AF-4BA9-981F-F8DE4CD0D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BB322-4A83-4FFF-A87A-3522B7A2E7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130044"/>
      </p:ext>
    </p:extLst>
  </p:cSld>
  <p:clrMapOvr>
    <a:masterClrMapping/>
  </p:clrMapOvr>
  <p:transition spd="slow" advClick="0" advTm="0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8587" y="385568"/>
            <a:ext cx="8610252" cy="1640858"/>
          </a:xfrm>
        </p:spPr>
        <p:txBody>
          <a:bodyPr anchor="b"/>
          <a:lstStyle>
            <a:lvl1pPr algn="l">
              <a:defRPr sz="1209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32337" y="385559"/>
            <a:ext cx="14630610" cy="8264810"/>
          </a:xfrm>
        </p:spPr>
        <p:txBody>
          <a:bodyPr/>
          <a:lstStyle>
            <a:lvl1pPr>
              <a:defRPr sz="19359"/>
            </a:lvl1pPr>
            <a:lvl2pPr>
              <a:defRPr sz="16938"/>
            </a:lvl2pPr>
            <a:lvl3pPr>
              <a:defRPr sz="14518"/>
            </a:lvl3pPr>
            <a:lvl4pPr>
              <a:defRPr sz="12097"/>
            </a:lvl4pPr>
            <a:lvl5pPr>
              <a:defRPr sz="12097"/>
            </a:lvl5pPr>
            <a:lvl6pPr>
              <a:defRPr sz="12097"/>
            </a:lvl6pPr>
            <a:lvl7pPr>
              <a:defRPr sz="12097"/>
            </a:lvl7pPr>
            <a:lvl8pPr>
              <a:defRPr sz="12097"/>
            </a:lvl8pPr>
            <a:lvl9pPr>
              <a:defRPr sz="1209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08587" y="2026426"/>
            <a:ext cx="8610252" cy="6623952"/>
          </a:xfrm>
        </p:spPr>
        <p:txBody>
          <a:bodyPr/>
          <a:lstStyle>
            <a:lvl1pPr marL="0" indent="0">
              <a:buNone/>
              <a:defRPr sz="8472"/>
            </a:lvl1pPr>
            <a:lvl2pPr marL="2766029" indent="0">
              <a:buNone/>
              <a:defRPr sz="7262"/>
            </a:lvl2pPr>
            <a:lvl3pPr marL="5532058" indent="0">
              <a:buNone/>
              <a:defRPr sz="6052"/>
            </a:lvl3pPr>
            <a:lvl4pPr marL="8298087" indent="0">
              <a:buNone/>
              <a:defRPr sz="5446"/>
            </a:lvl4pPr>
            <a:lvl5pPr marL="11064116" indent="0">
              <a:buNone/>
              <a:defRPr sz="5446"/>
            </a:lvl5pPr>
            <a:lvl6pPr marL="13830145" indent="0">
              <a:buNone/>
              <a:defRPr sz="5446"/>
            </a:lvl6pPr>
            <a:lvl7pPr marL="16596174" indent="0">
              <a:buNone/>
              <a:defRPr sz="5446"/>
            </a:lvl7pPr>
            <a:lvl8pPr marL="19362203" indent="0">
              <a:buNone/>
              <a:defRPr sz="5446"/>
            </a:lvl8pPr>
            <a:lvl9pPr marL="22128232" indent="0">
              <a:buNone/>
              <a:defRPr sz="544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D4E59CA-5B73-40FC-A930-30C8C4833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49486-5F70-4395-B5A9-CF4C2F10D0CC}" type="datetimeFigureOut">
              <a:rPr lang="en-US"/>
              <a:pPr>
                <a:defRPr/>
              </a:pPr>
              <a:t>15-Jul-20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69154C2-DADD-4572-A0FB-D1A2E4642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F2FC5B-A282-41AE-8609-CB9986E9D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D2D9F-5CEA-4B7D-8A3B-F8DE8472C9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903524"/>
      </p:ext>
    </p:extLst>
  </p:cSld>
  <p:clrMapOvr>
    <a:masterClrMapping/>
  </p:clrMapOvr>
  <p:transition spd="slow" advClick="0" advTm="0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29812" y="6778634"/>
            <a:ext cx="15702915" cy="800256"/>
          </a:xfrm>
        </p:spPr>
        <p:txBody>
          <a:bodyPr anchor="b"/>
          <a:lstStyle>
            <a:lvl1pPr algn="l">
              <a:defRPr sz="1209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29812" y="865262"/>
            <a:ext cx="15702915" cy="5810250"/>
          </a:xfrm>
        </p:spPr>
        <p:txBody>
          <a:bodyPr rtlCol="0">
            <a:normAutofit/>
          </a:bodyPr>
          <a:lstStyle>
            <a:lvl1pPr marL="0" indent="0">
              <a:buNone/>
              <a:defRPr sz="19359"/>
            </a:lvl1pPr>
            <a:lvl2pPr marL="2766029" indent="0">
              <a:buNone/>
              <a:defRPr sz="16938"/>
            </a:lvl2pPr>
            <a:lvl3pPr marL="5532058" indent="0">
              <a:buNone/>
              <a:defRPr sz="14518"/>
            </a:lvl3pPr>
            <a:lvl4pPr marL="8298087" indent="0">
              <a:buNone/>
              <a:defRPr sz="12097"/>
            </a:lvl4pPr>
            <a:lvl5pPr marL="11064116" indent="0">
              <a:buNone/>
              <a:defRPr sz="12097"/>
            </a:lvl5pPr>
            <a:lvl6pPr marL="13830145" indent="0">
              <a:buNone/>
              <a:defRPr sz="12097"/>
            </a:lvl6pPr>
            <a:lvl7pPr marL="16596174" indent="0">
              <a:buNone/>
              <a:defRPr sz="12097"/>
            </a:lvl7pPr>
            <a:lvl8pPr marL="19362203" indent="0">
              <a:buNone/>
              <a:defRPr sz="12097"/>
            </a:lvl8pPr>
            <a:lvl9pPr marL="22128232" indent="0">
              <a:buNone/>
              <a:defRPr sz="12097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29812" y="7578890"/>
            <a:ext cx="15702915" cy="1136494"/>
          </a:xfrm>
        </p:spPr>
        <p:txBody>
          <a:bodyPr/>
          <a:lstStyle>
            <a:lvl1pPr marL="0" indent="0">
              <a:buNone/>
              <a:defRPr sz="8472"/>
            </a:lvl1pPr>
            <a:lvl2pPr marL="2766029" indent="0">
              <a:buNone/>
              <a:defRPr sz="7262"/>
            </a:lvl2pPr>
            <a:lvl3pPr marL="5532058" indent="0">
              <a:buNone/>
              <a:defRPr sz="6052"/>
            </a:lvl3pPr>
            <a:lvl4pPr marL="8298087" indent="0">
              <a:buNone/>
              <a:defRPr sz="5446"/>
            </a:lvl4pPr>
            <a:lvl5pPr marL="11064116" indent="0">
              <a:buNone/>
              <a:defRPr sz="5446"/>
            </a:lvl5pPr>
            <a:lvl6pPr marL="13830145" indent="0">
              <a:buNone/>
              <a:defRPr sz="5446"/>
            </a:lvl6pPr>
            <a:lvl7pPr marL="16596174" indent="0">
              <a:buNone/>
              <a:defRPr sz="5446"/>
            </a:lvl7pPr>
            <a:lvl8pPr marL="19362203" indent="0">
              <a:buNone/>
              <a:defRPr sz="5446"/>
            </a:lvl8pPr>
            <a:lvl9pPr marL="22128232" indent="0">
              <a:buNone/>
              <a:defRPr sz="544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C254AA0-EE8E-4E0E-9E34-44EB1CADC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30494-2B31-440D-9A22-F06C4C485698}" type="datetimeFigureOut">
              <a:rPr lang="en-US"/>
              <a:pPr>
                <a:defRPr/>
              </a:pPr>
              <a:t>15-Jul-20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D86861D-961E-4F85-9875-3874BE9EF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A437C22-09E4-4F90-868B-EA5893219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48861-6C39-4400-B133-DAC3873A68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267924"/>
      </p:ext>
    </p:extLst>
  </p:cSld>
  <p:clrMapOvr>
    <a:masterClrMapping/>
  </p:clrMapOvr>
  <p:transition spd="slow" advClick="0" advTm="0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E882CBA-119F-46EE-AD56-7B7CE6DC21E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308578" y="387798"/>
            <a:ext cx="23554376" cy="1613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1A55DFE-ED2A-45C6-A40E-3FCFB8FF4AB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308578" y="2259542"/>
            <a:ext cx="23554376" cy="6390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24A2FD-CCA0-4C3B-A5E7-31627F86FC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08578" y="8975400"/>
            <a:ext cx="6106688" cy="5155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7262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1D157E-0DFD-4050-B0C7-61B199C657CF}" type="datetimeFigureOut">
              <a:rPr lang="en-US"/>
              <a:pPr>
                <a:defRPr/>
              </a:pPr>
              <a:t>15-Jul-20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CCD22D-6840-4864-B7C7-6831D1B346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941954" y="8975400"/>
            <a:ext cx="8287649" cy="5155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7262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B39154-A611-4204-84A3-2277666B84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756259" y="8975400"/>
            <a:ext cx="6106688" cy="5155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7262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091BBCE-2F27-4158-933D-3175280A4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0">
    <p:push/>
  </p:transition>
  <p:txStyles>
    <p:titleStyle>
      <a:lvl1pPr algn="ctr" defTabSz="2766029" rtl="0" fontAlgn="base">
        <a:spcBef>
          <a:spcPct val="0"/>
        </a:spcBef>
        <a:spcAft>
          <a:spcPct val="0"/>
        </a:spcAft>
        <a:defRPr sz="2662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2766029" rtl="0" fontAlgn="base">
        <a:spcBef>
          <a:spcPct val="0"/>
        </a:spcBef>
        <a:spcAft>
          <a:spcPct val="0"/>
        </a:spcAft>
        <a:defRPr sz="26621">
          <a:solidFill>
            <a:schemeClr val="tx1"/>
          </a:solidFill>
          <a:latin typeface="Calibri" panose="020F0502020204030204" pitchFamily="34" charset="0"/>
        </a:defRPr>
      </a:lvl2pPr>
      <a:lvl3pPr algn="ctr" defTabSz="2766029" rtl="0" fontAlgn="base">
        <a:spcBef>
          <a:spcPct val="0"/>
        </a:spcBef>
        <a:spcAft>
          <a:spcPct val="0"/>
        </a:spcAft>
        <a:defRPr sz="26621">
          <a:solidFill>
            <a:schemeClr val="tx1"/>
          </a:solidFill>
          <a:latin typeface="Calibri" panose="020F0502020204030204" pitchFamily="34" charset="0"/>
        </a:defRPr>
      </a:lvl3pPr>
      <a:lvl4pPr algn="ctr" defTabSz="2766029" rtl="0" fontAlgn="base">
        <a:spcBef>
          <a:spcPct val="0"/>
        </a:spcBef>
        <a:spcAft>
          <a:spcPct val="0"/>
        </a:spcAft>
        <a:defRPr sz="26621">
          <a:solidFill>
            <a:schemeClr val="tx1"/>
          </a:solidFill>
          <a:latin typeface="Calibri" panose="020F0502020204030204" pitchFamily="34" charset="0"/>
        </a:defRPr>
      </a:lvl4pPr>
      <a:lvl5pPr algn="ctr" defTabSz="2766029" rtl="0" fontAlgn="base">
        <a:spcBef>
          <a:spcPct val="0"/>
        </a:spcBef>
        <a:spcAft>
          <a:spcPct val="0"/>
        </a:spcAft>
        <a:defRPr sz="26621">
          <a:solidFill>
            <a:schemeClr val="tx1"/>
          </a:solidFill>
          <a:latin typeface="Calibri" panose="020F0502020204030204" pitchFamily="34" charset="0"/>
        </a:defRPr>
      </a:lvl5pPr>
      <a:lvl6pPr marL="2766029" algn="ctr" defTabSz="2766029" rtl="0" fontAlgn="base">
        <a:spcBef>
          <a:spcPct val="0"/>
        </a:spcBef>
        <a:spcAft>
          <a:spcPct val="0"/>
        </a:spcAft>
        <a:defRPr sz="26621">
          <a:solidFill>
            <a:schemeClr val="tx1"/>
          </a:solidFill>
          <a:latin typeface="Calibri" panose="020F0502020204030204" pitchFamily="34" charset="0"/>
        </a:defRPr>
      </a:lvl6pPr>
      <a:lvl7pPr marL="5532058" algn="ctr" defTabSz="2766029" rtl="0" fontAlgn="base">
        <a:spcBef>
          <a:spcPct val="0"/>
        </a:spcBef>
        <a:spcAft>
          <a:spcPct val="0"/>
        </a:spcAft>
        <a:defRPr sz="26621">
          <a:solidFill>
            <a:schemeClr val="tx1"/>
          </a:solidFill>
          <a:latin typeface="Calibri" panose="020F0502020204030204" pitchFamily="34" charset="0"/>
        </a:defRPr>
      </a:lvl7pPr>
      <a:lvl8pPr marL="8298087" algn="ctr" defTabSz="2766029" rtl="0" fontAlgn="base">
        <a:spcBef>
          <a:spcPct val="0"/>
        </a:spcBef>
        <a:spcAft>
          <a:spcPct val="0"/>
        </a:spcAft>
        <a:defRPr sz="26621">
          <a:solidFill>
            <a:schemeClr val="tx1"/>
          </a:solidFill>
          <a:latin typeface="Calibri" panose="020F0502020204030204" pitchFamily="34" charset="0"/>
        </a:defRPr>
      </a:lvl8pPr>
      <a:lvl9pPr marL="11064116" algn="ctr" defTabSz="2766029" rtl="0" fontAlgn="base">
        <a:spcBef>
          <a:spcPct val="0"/>
        </a:spcBef>
        <a:spcAft>
          <a:spcPct val="0"/>
        </a:spcAft>
        <a:defRPr sz="26621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074525" indent="-2074525" algn="l" defTabSz="2766029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359" kern="1200">
          <a:solidFill>
            <a:schemeClr val="tx1"/>
          </a:solidFill>
          <a:latin typeface="+mn-lt"/>
          <a:ea typeface="+mn-ea"/>
          <a:cs typeface="+mn-cs"/>
        </a:defRPr>
      </a:lvl1pPr>
      <a:lvl2pPr marL="4494796" indent="-1728767" algn="l" defTabSz="2766029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938" kern="1200">
          <a:solidFill>
            <a:schemeClr val="tx1"/>
          </a:solidFill>
          <a:latin typeface="+mn-lt"/>
          <a:ea typeface="+mn-ea"/>
          <a:cs typeface="+mn-cs"/>
        </a:defRPr>
      </a:lvl2pPr>
      <a:lvl3pPr marL="6915073" indent="-1383015" algn="l" defTabSz="2766029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4518" kern="1200">
          <a:solidFill>
            <a:schemeClr val="tx1"/>
          </a:solidFill>
          <a:latin typeface="+mn-lt"/>
          <a:ea typeface="+mn-ea"/>
          <a:cs typeface="+mn-cs"/>
        </a:defRPr>
      </a:lvl3pPr>
      <a:lvl4pPr marL="9681102" indent="-1383015" algn="l" defTabSz="2766029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2097" kern="1200">
          <a:solidFill>
            <a:schemeClr val="tx1"/>
          </a:solidFill>
          <a:latin typeface="+mn-lt"/>
          <a:ea typeface="+mn-ea"/>
          <a:cs typeface="+mn-cs"/>
        </a:defRPr>
      </a:lvl4pPr>
      <a:lvl5pPr marL="12447131" indent="-1383015" algn="l" defTabSz="2766029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97" kern="1200">
          <a:solidFill>
            <a:schemeClr val="tx1"/>
          </a:solidFill>
          <a:latin typeface="+mn-lt"/>
          <a:ea typeface="+mn-ea"/>
          <a:cs typeface="+mn-cs"/>
        </a:defRPr>
      </a:lvl5pPr>
      <a:lvl6pPr marL="15213160" indent="-1383015" algn="l" defTabSz="2766029" rtl="0" eaLnBrk="1" latinLnBrk="0" hangingPunct="1">
        <a:spcBef>
          <a:spcPct val="20000"/>
        </a:spcBef>
        <a:buFont typeface="Arial"/>
        <a:buChar char="•"/>
        <a:defRPr sz="12097" kern="1200">
          <a:solidFill>
            <a:schemeClr val="tx1"/>
          </a:solidFill>
          <a:latin typeface="+mn-lt"/>
          <a:ea typeface="+mn-ea"/>
          <a:cs typeface="+mn-cs"/>
        </a:defRPr>
      </a:lvl6pPr>
      <a:lvl7pPr marL="17979189" indent="-1383015" algn="l" defTabSz="2766029" rtl="0" eaLnBrk="1" latinLnBrk="0" hangingPunct="1">
        <a:spcBef>
          <a:spcPct val="20000"/>
        </a:spcBef>
        <a:buFont typeface="Arial"/>
        <a:buChar char="•"/>
        <a:defRPr sz="12097" kern="1200">
          <a:solidFill>
            <a:schemeClr val="tx1"/>
          </a:solidFill>
          <a:latin typeface="+mn-lt"/>
          <a:ea typeface="+mn-ea"/>
          <a:cs typeface="+mn-cs"/>
        </a:defRPr>
      </a:lvl7pPr>
      <a:lvl8pPr marL="20745218" indent="-1383015" algn="l" defTabSz="2766029" rtl="0" eaLnBrk="1" latinLnBrk="0" hangingPunct="1">
        <a:spcBef>
          <a:spcPct val="20000"/>
        </a:spcBef>
        <a:buFont typeface="Arial"/>
        <a:buChar char="•"/>
        <a:defRPr sz="12097" kern="1200">
          <a:solidFill>
            <a:schemeClr val="tx1"/>
          </a:solidFill>
          <a:latin typeface="+mn-lt"/>
          <a:ea typeface="+mn-ea"/>
          <a:cs typeface="+mn-cs"/>
        </a:defRPr>
      </a:lvl8pPr>
      <a:lvl9pPr marL="23511247" indent="-1383015" algn="l" defTabSz="2766029" rtl="0" eaLnBrk="1" latinLnBrk="0" hangingPunct="1">
        <a:spcBef>
          <a:spcPct val="20000"/>
        </a:spcBef>
        <a:buFont typeface="Arial"/>
        <a:buChar char="•"/>
        <a:defRPr sz="1209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66029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1pPr>
      <a:lvl2pPr marL="2766029" algn="l" defTabSz="2766029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2pPr>
      <a:lvl3pPr marL="5532058" algn="l" defTabSz="2766029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3pPr>
      <a:lvl4pPr marL="8298087" algn="l" defTabSz="2766029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4pPr>
      <a:lvl5pPr marL="11064116" algn="l" defTabSz="2766029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5pPr>
      <a:lvl6pPr marL="13830145" algn="l" defTabSz="2766029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6pPr>
      <a:lvl7pPr marL="16596174" algn="l" defTabSz="2766029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7pPr>
      <a:lvl8pPr marL="19362203" algn="l" defTabSz="2766029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8pPr>
      <a:lvl9pPr marL="22128232" algn="l" defTabSz="2766029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5D20CF-F89C-4252-A0DA-DE9FB02E5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7972" y="517296"/>
            <a:ext cx="22575599" cy="1872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EA6459-290D-4708-B7B9-5474D2F3D3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97972" y="2576124"/>
            <a:ext cx="22575599" cy="61454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6BE2AF-E7C1-4864-B7CF-905ABAB85B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97966" y="8975070"/>
            <a:ext cx="5888594" cy="5172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2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4046F5-7CB6-45C7-BF31-ADE667A742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670656" y="8975070"/>
            <a:ext cx="8830231" cy="5172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2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32439-A99D-4805-9627-05FCF93B58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484977" y="8975070"/>
            <a:ext cx="5888594" cy="5172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2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833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0">
    <p:push/>
  </p:transition>
  <p:txStyles>
    <p:titleStyle>
      <a:lvl1pPr algn="l" defTabSz="5532058" rtl="0" eaLnBrk="1" latinLnBrk="0" hangingPunct="1">
        <a:lnSpc>
          <a:spcPct val="90000"/>
        </a:lnSpc>
        <a:spcBef>
          <a:spcPct val="0"/>
        </a:spcBef>
        <a:buNone/>
        <a:defRPr sz="2662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83015" indent="-1383015" algn="l" defTabSz="5532058" rtl="0" eaLnBrk="1" latinLnBrk="0" hangingPunct="1">
        <a:lnSpc>
          <a:spcPct val="90000"/>
        </a:lnSpc>
        <a:spcBef>
          <a:spcPts val="6052"/>
        </a:spcBef>
        <a:buFont typeface="Arial" panose="020B0604020202020204" pitchFamily="34" charset="0"/>
        <a:buChar char="•"/>
        <a:defRPr sz="16938" kern="1200">
          <a:solidFill>
            <a:schemeClr val="tx1"/>
          </a:solidFill>
          <a:latin typeface="+mn-lt"/>
          <a:ea typeface="+mn-ea"/>
          <a:cs typeface="+mn-cs"/>
        </a:defRPr>
      </a:lvl1pPr>
      <a:lvl2pPr marL="4149044" indent="-1383015" algn="l" defTabSz="5532058" rtl="0" eaLnBrk="1" latinLnBrk="0" hangingPunct="1">
        <a:lnSpc>
          <a:spcPct val="90000"/>
        </a:lnSpc>
        <a:spcBef>
          <a:spcPts val="3026"/>
        </a:spcBef>
        <a:buFont typeface="Arial" panose="020B0604020202020204" pitchFamily="34" charset="0"/>
        <a:buChar char="•"/>
        <a:defRPr sz="14518" kern="1200">
          <a:solidFill>
            <a:schemeClr val="tx1"/>
          </a:solidFill>
          <a:latin typeface="+mn-lt"/>
          <a:ea typeface="+mn-ea"/>
          <a:cs typeface="+mn-cs"/>
        </a:defRPr>
      </a:lvl2pPr>
      <a:lvl3pPr marL="6915073" indent="-1383015" algn="l" defTabSz="5532058" rtl="0" eaLnBrk="1" latinLnBrk="0" hangingPunct="1">
        <a:lnSpc>
          <a:spcPct val="90000"/>
        </a:lnSpc>
        <a:spcBef>
          <a:spcPts val="3026"/>
        </a:spcBef>
        <a:buFont typeface="Arial" panose="020B0604020202020204" pitchFamily="34" charset="0"/>
        <a:buChar char="•"/>
        <a:defRPr sz="12097" kern="1200">
          <a:solidFill>
            <a:schemeClr val="tx1"/>
          </a:solidFill>
          <a:latin typeface="+mn-lt"/>
          <a:ea typeface="+mn-ea"/>
          <a:cs typeface="+mn-cs"/>
        </a:defRPr>
      </a:lvl3pPr>
      <a:lvl4pPr marL="9681102" indent="-1383015" algn="l" defTabSz="5532058" rtl="0" eaLnBrk="1" latinLnBrk="0" hangingPunct="1">
        <a:lnSpc>
          <a:spcPct val="90000"/>
        </a:lnSpc>
        <a:spcBef>
          <a:spcPts val="3026"/>
        </a:spcBef>
        <a:buFont typeface="Arial" panose="020B0604020202020204" pitchFamily="34" charset="0"/>
        <a:buChar char="•"/>
        <a:defRPr sz="10893" kern="1200">
          <a:solidFill>
            <a:schemeClr val="tx1"/>
          </a:solidFill>
          <a:latin typeface="+mn-lt"/>
          <a:ea typeface="+mn-ea"/>
          <a:cs typeface="+mn-cs"/>
        </a:defRPr>
      </a:lvl4pPr>
      <a:lvl5pPr marL="12447131" indent="-1383015" algn="l" defTabSz="5532058" rtl="0" eaLnBrk="1" latinLnBrk="0" hangingPunct="1">
        <a:lnSpc>
          <a:spcPct val="90000"/>
        </a:lnSpc>
        <a:spcBef>
          <a:spcPts val="3026"/>
        </a:spcBef>
        <a:buFont typeface="Arial" panose="020B0604020202020204" pitchFamily="34" charset="0"/>
        <a:buChar char="•"/>
        <a:defRPr sz="10893" kern="1200">
          <a:solidFill>
            <a:schemeClr val="tx1"/>
          </a:solidFill>
          <a:latin typeface="+mn-lt"/>
          <a:ea typeface="+mn-ea"/>
          <a:cs typeface="+mn-cs"/>
        </a:defRPr>
      </a:lvl5pPr>
      <a:lvl6pPr marL="15213160" indent="-1383015" algn="l" defTabSz="5532058" rtl="0" eaLnBrk="1" latinLnBrk="0" hangingPunct="1">
        <a:lnSpc>
          <a:spcPct val="90000"/>
        </a:lnSpc>
        <a:spcBef>
          <a:spcPts val="3026"/>
        </a:spcBef>
        <a:buFont typeface="Arial" panose="020B0604020202020204" pitchFamily="34" charset="0"/>
        <a:buChar char="•"/>
        <a:defRPr sz="10893" kern="1200">
          <a:solidFill>
            <a:schemeClr val="tx1"/>
          </a:solidFill>
          <a:latin typeface="+mn-lt"/>
          <a:ea typeface="+mn-ea"/>
          <a:cs typeface="+mn-cs"/>
        </a:defRPr>
      </a:lvl6pPr>
      <a:lvl7pPr marL="17979189" indent="-1383015" algn="l" defTabSz="5532058" rtl="0" eaLnBrk="1" latinLnBrk="0" hangingPunct="1">
        <a:lnSpc>
          <a:spcPct val="90000"/>
        </a:lnSpc>
        <a:spcBef>
          <a:spcPts val="3026"/>
        </a:spcBef>
        <a:buFont typeface="Arial" panose="020B0604020202020204" pitchFamily="34" charset="0"/>
        <a:buChar char="•"/>
        <a:defRPr sz="10893" kern="1200">
          <a:solidFill>
            <a:schemeClr val="tx1"/>
          </a:solidFill>
          <a:latin typeface="+mn-lt"/>
          <a:ea typeface="+mn-ea"/>
          <a:cs typeface="+mn-cs"/>
        </a:defRPr>
      </a:lvl7pPr>
      <a:lvl8pPr marL="20745218" indent="-1383015" algn="l" defTabSz="5532058" rtl="0" eaLnBrk="1" latinLnBrk="0" hangingPunct="1">
        <a:lnSpc>
          <a:spcPct val="90000"/>
        </a:lnSpc>
        <a:spcBef>
          <a:spcPts val="3026"/>
        </a:spcBef>
        <a:buFont typeface="Arial" panose="020B0604020202020204" pitchFamily="34" charset="0"/>
        <a:buChar char="•"/>
        <a:defRPr sz="10893" kern="1200">
          <a:solidFill>
            <a:schemeClr val="tx1"/>
          </a:solidFill>
          <a:latin typeface="+mn-lt"/>
          <a:ea typeface="+mn-ea"/>
          <a:cs typeface="+mn-cs"/>
        </a:defRPr>
      </a:lvl8pPr>
      <a:lvl9pPr marL="23511247" indent="-1383015" algn="l" defTabSz="5532058" rtl="0" eaLnBrk="1" latinLnBrk="0" hangingPunct="1">
        <a:lnSpc>
          <a:spcPct val="90000"/>
        </a:lnSpc>
        <a:spcBef>
          <a:spcPts val="3026"/>
        </a:spcBef>
        <a:buFont typeface="Arial" panose="020B0604020202020204" pitchFamily="34" charset="0"/>
        <a:buChar char="•"/>
        <a:defRPr sz="108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532058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1pPr>
      <a:lvl2pPr marL="2766029" algn="l" defTabSz="5532058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2pPr>
      <a:lvl3pPr marL="5532058" algn="l" defTabSz="5532058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3pPr>
      <a:lvl4pPr marL="8298087" algn="l" defTabSz="5532058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4pPr>
      <a:lvl5pPr marL="11064116" algn="l" defTabSz="5532058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5pPr>
      <a:lvl6pPr marL="13830145" algn="l" defTabSz="5532058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6pPr>
      <a:lvl7pPr marL="16596174" algn="l" defTabSz="5532058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7pPr>
      <a:lvl8pPr marL="19362203" algn="l" defTabSz="5532058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8pPr>
      <a:lvl9pPr marL="22128232" algn="l" defTabSz="5532058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7.jp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8.jp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7F82493-A4E9-4DEF-A1B1-D839817A27E7}"/>
              </a:ext>
            </a:extLst>
          </p:cNvPr>
          <p:cNvGrpSpPr/>
          <p:nvPr/>
        </p:nvGrpSpPr>
        <p:grpSpPr>
          <a:xfrm>
            <a:off x="13522460" y="3883144"/>
            <a:ext cx="1618576" cy="1618576"/>
            <a:chOff x="8871615" y="665828"/>
            <a:chExt cx="7611035" cy="7611035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875D18B0-4BE5-40FF-8D94-DD8855A1DED3}"/>
                </a:ext>
              </a:extLst>
            </p:cNvPr>
            <p:cNvSpPr/>
            <p:nvPr/>
          </p:nvSpPr>
          <p:spPr>
            <a:xfrm>
              <a:off x="8871615" y="665828"/>
              <a:ext cx="7611035" cy="761103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9D342E8-A11F-44AB-BC60-A0CAEB227C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47667" y="2403780"/>
              <a:ext cx="3982733" cy="3982733"/>
            </a:xfrm>
            <a:prstGeom prst="rect">
              <a:avLst/>
            </a:prstGeom>
          </p:spPr>
        </p:pic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316A21C-1833-4290-9AF9-7060E46950D9}"/>
              </a:ext>
            </a:extLst>
          </p:cNvPr>
          <p:cNvSpPr/>
          <p:nvPr/>
        </p:nvSpPr>
        <p:spPr>
          <a:xfrm>
            <a:off x="10591692" y="3883144"/>
            <a:ext cx="4549344" cy="1618576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874AB5-37E8-42BC-AEEE-41F88C712E45}"/>
              </a:ext>
            </a:extLst>
          </p:cNvPr>
          <p:cNvSpPr txBox="1"/>
          <p:nvPr/>
        </p:nvSpPr>
        <p:spPr>
          <a:xfrm>
            <a:off x="11538548" y="4157889"/>
            <a:ext cx="27542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Find…</a:t>
            </a:r>
            <a:endParaRPr lang="en-ID" sz="6600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E933CCB8-BDB1-4CC5-A324-39C0ED9DB196}"/>
              </a:ext>
            </a:extLst>
          </p:cNvPr>
          <p:cNvSpPr txBox="1"/>
          <p:nvPr/>
        </p:nvSpPr>
        <p:spPr>
          <a:xfrm>
            <a:off x="7320210" y="4173209"/>
            <a:ext cx="89973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Best</a:t>
            </a: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6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Bagpacks</a:t>
            </a:r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Product</a:t>
            </a:r>
            <a:endParaRPr lang="en-ID" sz="6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Music">
            <a:hlinkClick r:id="" action="ppaction://media"/>
            <a:extLst>
              <a:ext uri="{FF2B5EF4-FFF2-40B4-BE49-F238E27FC236}">
                <a16:creationId xmlns:a16="http://schemas.microsoft.com/office/drawing/2014/main" id="{959C891F-6AD1-418B-AB3F-862DD5FEFB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83452" y="36609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283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4" fill="hold" nodeType="withEffect" p14:presetBounceEnd="54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667">
                                          <p:cBhvr additive="base">
                                            <p:cTn id="9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667">
                                          <p:cBhvr additive="base">
                                            <p:cTn id="10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grpId="0" nodeType="withEffect" p14:presetBounceEnd="54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667">
                                          <p:cBhvr additive="base">
                                            <p:cTn id="1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667">
                                          <p:cBhvr additive="base">
                                            <p:cTn id="1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7" presetClass="emph" presetSubtype="0" fill="remove" grpId="3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16" dur="250" autoRev="1" fill="remove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660033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7" dur="250" autoRev="1" fill="remove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660033"/>
                                          </p:to>
                                        </p:animClr>
                                        <p:set>
                                          <p:cBhvr>
                                            <p:cTn id="18" dur="250" autoRev="1" fill="remove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9" dur="250" autoRev="1" fill="remove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chemeClr val="bg2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20" presetID="63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3.84083E-6 -1.63934E-7 L 0.12204 -1.63934E-7 " pathEditMode="relative" rAng="0" ptsTypes="AA">
                                          <p:cBhvr>
                                            <p:cTn id="2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10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63" presetClass="path" presetSubtype="0" accel="50000" decel="50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3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75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</p:childTnLst>
            </p:cTn>
          </p:par>
        </p:tnLst>
        <p:bldLst>
          <p:bldP spid="6" grpId="0" animBg="1"/>
          <p:bldP spid="6" grpId="1" animBg="1"/>
          <p:bldP spid="6" grpId="2" animBg="1"/>
          <p:bldP spid="6" grpId="3" animBg="1"/>
          <p:bldP spid="20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7" presetClass="emph" presetSubtype="0" fill="remove" grpId="3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16" dur="250" autoRev="1" fill="remove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660033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7" dur="250" autoRev="1" fill="remove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660033"/>
                                          </p:to>
                                        </p:animClr>
                                        <p:set>
                                          <p:cBhvr>
                                            <p:cTn id="18" dur="250" autoRev="1" fill="remove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9" dur="250" autoRev="1" fill="remove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chemeClr val="bg2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20" presetID="63" presetClass="path" presetSubtype="0" accel="50000" de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3.84083E-6 -1.63934E-7 L 0.12204 -1.63934E-7 " pathEditMode="relative" rAng="0" ptsTypes="AA">
                                          <p:cBhvr>
                                            <p:cTn id="2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10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63" presetClass="path" presetSubtype="0" accel="50000" decel="50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23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75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</p:childTnLst>
            </p:cTn>
          </p:par>
        </p:tnLst>
        <p:bldLst>
          <p:bldP spid="6" grpId="0" animBg="1"/>
          <p:bldP spid="6" grpId="1" animBg="1"/>
          <p:bldP spid="6" grpId="2" animBg="1"/>
          <p:bldP spid="6" grpId="3" animBg="1"/>
          <p:bldP spid="201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077259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">
            <a:hlinkClick r:id="" action="ppaction://media"/>
            <a:extLst>
              <a:ext uri="{FF2B5EF4-FFF2-40B4-BE49-F238E27FC236}">
                <a16:creationId xmlns:a16="http://schemas.microsoft.com/office/drawing/2014/main" id="{6B0A3E32-F7A1-4956-BE0B-0D13735A95B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639.96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69453" y="-2810847"/>
            <a:ext cx="26710430" cy="15024617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E1ECCD88-934E-46C6-BAA9-500754E6F779}"/>
              </a:ext>
            </a:extLst>
          </p:cNvPr>
          <p:cNvGrpSpPr/>
          <p:nvPr/>
        </p:nvGrpSpPr>
        <p:grpSpPr>
          <a:xfrm>
            <a:off x="10775334" y="1496871"/>
            <a:ext cx="4620855" cy="830999"/>
            <a:chOff x="1498904" y="4811571"/>
            <a:chExt cx="4620855" cy="830999"/>
          </a:xfrm>
        </p:grpSpPr>
        <p:sp>
          <p:nvSpPr>
            <p:cNvPr id="11" name="Teardrop 10">
              <a:extLst>
                <a:ext uri="{FF2B5EF4-FFF2-40B4-BE49-F238E27FC236}">
                  <a16:creationId xmlns:a16="http://schemas.microsoft.com/office/drawing/2014/main" id="{4BC91DEA-89B1-4162-94F9-77F1C53921AF}"/>
                </a:ext>
              </a:extLst>
            </p:cNvPr>
            <p:cNvSpPr/>
            <p:nvPr/>
          </p:nvSpPr>
          <p:spPr>
            <a:xfrm rot="16200000">
              <a:off x="1467753" y="4842722"/>
              <a:ext cx="830997" cy="768696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0AD727-6C54-4084-A693-022AB764C6B8}"/>
                </a:ext>
              </a:extLst>
            </p:cNvPr>
            <p:cNvSpPr txBox="1"/>
            <p:nvPr/>
          </p:nvSpPr>
          <p:spPr>
            <a:xfrm>
              <a:off x="2415583" y="4811573"/>
              <a:ext cx="37041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YOUR</a:t>
              </a:r>
              <a:r>
                <a:rPr lang="en-US" sz="4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LOGO</a:t>
              </a:r>
              <a:endParaRPr lang="en-ID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id="{232D05C6-A03A-4057-BC38-B8634DBEAA5F}"/>
              </a:ext>
            </a:extLst>
          </p:cNvPr>
          <p:cNvSpPr/>
          <p:nvPr/>
        </p:nvSpPr>
        <p:spPr>
          <a:xfrm>
            <a:off x="17254" y="1589395"/>
            <a:ext cx="5741544" cy="830997"/>
          </a:xfrm>
          <a:prstGeom prst="rect">
            <a:avLst/>
          </a:prstGeom>
          <a:solidFill>
            <a:srgbClr val="82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600" b="1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A1D12F7-07CF-4325-B2EC-6EA16B5F7713}"/>
              </a:ext>
            </a:extLst>
          </p:cNvPr>
          <p:cNvSpPr/>
          <p:nvPr/>
        </p:nvSpPr>
        <p:spPr>
          <a:xfrm>
            <a:off x="0" y="1493649"/>
            <a:ext cx="5680953" cy="830997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OUR PRODUCT</a:t>
            </a:r>
            <a:endParaRPr lang="en-ID" sz="3600" b="1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64197C-662A-41E5-8F65-3B0C429FBA88}"/>
              </a:ext>
            </a:extLst>
          </p:cNvPr>
          <p:cNvSpPr txBox="1"/>
          <p:nvPr/>
        </p:nvSpPr>
        <p:spPr>
          <a:xfrm>
            <a:off x="21407249" y="1678315"/>
            <a:ext cx="32383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+1 23456 7890</a:t>
            </a:r>
            <a:endParaRPr lang="en-ID" sz="3600" i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3" name="Picture">
            <a:extLst>
              <a:ext uri="{FF2B5EF4-FFF2-40B4-BE49-F238E27FC236}">
                <a16:creationId xmlns:a16="http://schemas.microsoft.com/office/drawing/2014/main" id="{3167DDDE-3DCE-4C56-82D8-68429F40651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1719218" y="3767119"/>
            <a:ext cx="5319713" cy="4255770"/>
          </a:xfrm>
          <a:prstGeom prst="rect">
            <a:avLst/>
          </a:prstGeom>
          <a:effectLst>
            <a:reflection blurRad="6350" stA="12000" endPos="23000" dir="5400000" sy="-100000" algn="bl" rotWithShape="0"/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CF29F62-3C94-4FBE-935D-6100A919F08B}"/>
              </a:ext>
            </a:extLst>
          </p:cNvPr>
          <p:cNvSpPr txBox="1"/>
          <p:nvPr/>
        </p:nvSpPr>
        <p:spPr>
          <a:xfrm>
            <a:off x="10195270" y="3671622"/>
            <a:ext cx="21398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MINI</a:t>
            </a:r>
          </a:p>
          <a:p>
            <a:r>
              <a:rPr lang="en-US" sz="3600" dirty="0"/>
              <a:t>BACKPACK</a:t>
            </a:r>
            <a:endParaRPr lang="en-ID" sz="36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D5F1811-B932-4DA2-96D4-D1C1F1D745CE}"/>
              </a:ext>
            </a:extLst>
          </p:cNvPr>
          <p:cNvSpPr/>
          <p:nvPr/>
        </p:nvSpPr>
        <p:spPr>
          <a:xfrm>
            <a:off x="9814818" y="3747867"/>
            <a:ext cx="228600" cy="1047839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010223-14D5-44D7-96DE-54F7DC989B7B}"/>
              </a:ext>
            </a:extLst>
          </p:cNvPr>
          <p:cNvSpPr txBox="1"/>
          <p:nvPr/>
        </p:nvSpPr>
        <p:spPr>
          <a:xfrm>
            <a:off x="10121662" y="5291952"/>
            <a:ext cx="17427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/>
              <a:t>300</a:t>
            </a:r>
            <a:r>
              <a:rPr lang="en-US" sz="6000" dirty="0"/>
              <a:t>$</a:t>
            </a:r>
            <a:endParaRPr lang="en-ID" sz="60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82B272-2423-4D32-BDE1-38F657F41666}"/>
              </a:ext>
            </a:extLst>
          </p:cNvPr>
          <p:cNvSpPr/>
          <p:nvPr/>
        </p:nvSpPr>
        <p:spPr>
          <a:xfrm>
            <a:off x="10224145" y="6403361"/>
            <a:ext cx="226484" cy="22648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A6668EE-8CE4-4103-A2BD-E3D83F5EC4E6}"/>
              </a:ext>
            </a:extLst>
          </p:cNvPr>
          <p:cNvSpPr/>
          <p:nvPr/>
        </p:nvSpPr>
        <p:spPr>
          <a:xfrm>
            <a:off x="10571905" y="6403361"/>
            <a:ext cx="226484" cy="2264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CF5072D-C75B-4F5B-987C-31E9893FF1AB}"/>
              </a:ext>
            </a:extLst>
          </p:cNvPr>
          <p:cNvSpPr/>
          <p:nvPr/>
        </p:nvSpPr>
        <p:spPr>
          <a:xfrm>
            <a:off x="10919665" y="6403361"/>
            <a:ext cx="226484" cy="22648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6AB244-419B-4341-9E8E-819E68954DF0}"/>
              </a:ext>
            </a:extLst>
          </p:cNvPr>
          <p:cNvSpPr txBox="1"/>
          <p:nvPr/>
        </p:nvSpPr>
        <p:spPr>
          <a:xfrm>
            <a:off x="10129247" y="6742348"/>
            <a:ext cx="16417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XS S M XL</a:t>
            </a:r>
            <a:endParaRPr lang="en-ID" sz="2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EE9048D-7D02-4E02-B159-9B5833BA7C9D}"/>
              </a:ext>
            </a:extLst>
          </p:cNvPr>
          <p:cNvSpPr txBox="1"/>
          <p:nvPr/>
        </p:nvSpPr>
        <p:spPr>
          <a:xfrm>
            <a:off x="10129247" y="7155888"/>
            <a:ext cx="146890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Lorem ipsum,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guanteng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pokoke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. Lek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koe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percoyo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takok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ae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dewe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nang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ID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3" name="Picture">
            <a:extLst>
              <a:ext uri="{FF2B5EF4-FFF2-40B4-BE49-F238E27FC236}">
                <a16:creationId xmlns:a16="http://schemas.microsoft.com/office/drawing/2014/main" id="{FF24D132-B686-408B-88F3-162891AAD7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79468" y="3235148"/>
            <a:ext cx="5319713" cy="5319713"/>
          </a:xfrm>
          <a:prstGeom prst="rect">
            <a:avLst/>
          </a:prstGeom>
          <a:effectLst>
            <a:reflection blurRad="6350" stA="12000" endPos="23000" dir="5400000" sy="-100000" algn="bl" rotWithShape="0"/>
          </a:effectLst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A7A000CD-634C-4413-B71C-104969E43225}"/>
              </a:ext>
            </a:extLst>
          </p:cNvPr>
          <p:cNvSpPr txBox="1"/>
          <p:nvPr/>
        </p:nvSpPr>
        <p:spPr>
          <a:xfrm>
            <a:off x="18189015" y="3671622"/>
            <a:ext cx="21398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SIMPLE</a:t>
            </a:r>
          </a:p>
          <a:p>
            <a:r>
              <a:rPr lang="en-US" sz="3600" dirty="0"/>
              <a:t>BACKPACK</a:t>
            </a:r>
            <a:endParaRPr lang="en-ID" sz="3600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648F761-3F4A-4409-9E43-AACCC4C57071}"/>
              </a:ext>
            </a:extLst>
          </p:cNvPr>
          <p:cNvSpPr/>
          <p:nvPr/>
        </p:nvSpPr>
        <p:spPr>
          <a:xfrm>
            <a:off x="17808563" y="3747867"/>
            <a:ext cx="228600" cy="1047839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2815718-B2B5-41DC-B2AC-02AD6FCEC0EA}"/>
              </a:ext>
            </a:extLst>
          </p:cNvPr>
          <p:cNvSpPr txBox="1"/>
          <p:nvPr/>
        </p:nvSpPr>
        <p:spPr>
          <a:xfrm>
            <a:off x="18115407" y="5291952"/>
            <a:ext cx="17427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/>
              <a:t>400</a:t>
            </a:r>
            <a:r>
              <a:rPr lang="en-US" sz="6000" dirty="0"/>
              <a:t>$</a:t>
            </a:r>
            <a:endParaRPr lang="en-ID" sz="6000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129BE9F-ECD3-4849-804F-9667BC8BBBFC}"/>
              </a:ext>
            </a:extLst>
          </p:cNvPr>
          <p:cNvSpPr/>
          <p:nvPr/>
        </p:nvSpPr>
        <p:spPr>
          <a:xfrm>
            <a:off x="18217890" y="6403361"/>
            <a:ext cx="226484" cy="22648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DFD1D97-1A95-4470-A8D2-A3B9EF65A7BB}"/>
              </a:ext>
            </a:extLst>
          </p:cNvPr>
          <p:cNvSpPr/>
          <p:nvPr/>
        </p:nvSpPr>
        <p:spPr>
          <a:xfrm>
            <a:off x="18565650" y="6403361"/>
            <a:ext cx="226484" cy="22648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17E4582-F426-4365-966C-24BF5A2EA101}"/>
              </a:ext>
            </a:extLst>
          </p:cNvPr>
          <p:cNvSpPr/>
          <p:nvPr/>
        </p:nvSpPr>
        <p:spPr>
          <a:xfrm>
            <a:off x="18913410" y="6403361"/>
            <a:ext cx="226484" cy="22648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23C5AC5-53D7-4840-8231-5834EB0EBF62}"/>
              </a:ext>
            </a:extLst>
          </p:cNvPr>
          <p:cNvSpPr txBox="1"/>
          <p:nvPr/>
        </p:nvSpPr>
        <p:spPr>
          <a:xfrm>
            <a:off x="18122992" y="6742348"/>
            <a:ext cx="16417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XS S M XL</a:t>
            </a:r>
            <a:endParaRPr lang="en-ID" sz="2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3A1EE12-5FF0-42DF-AD12-CA6F160B4203}"/>
              </a:ext>
            </a:extLst>
          </p:cNvPr>
          <p:cNvSpPr txBox="1"/>
          <p:nvPr/>
        </p:nvSpPr>
        <p:spPr>
          <a:xfrm>
            <a:off x="18122992" y="7155888"/>
            <a:ext cx="146890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Lorem ipsum,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guanteng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pokoke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. Lek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koe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percoyo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takok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ae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dewe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nang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ID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2" name="Picture">
            <a:extLst>
              <a:ext uri="{FF2B5EF4-FFF2-40B4-BE49-F238E27FC236}">
                <a16:creationId xmlns:a16="http://schemas.microsoft.com/office/drawing/2014/main" id="{2FEE30F0-3E4E-4C5B-A18A-0B81445770D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3596826" y="3235148"/>
            <a:ext cx="5319713" cy="5319713"/>
          </a:xfrm>
          <a:prstGeom prst="rect">
            <a:avLst/>
          </a:prstGeom>
          <a:effectLst>
            <a:reflection blurRad="6350" stA="12000" endPos="23000" dir="5400000" sy="-100000" algn="bl" rotWithShape="0"/>
          </a:effectLst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EBB90248-BEBD-4BAE-A7C4-9C0698F7EF24}"/>
              </a:ext>
            </a:extLst>
          </p:cNvPr>
          <p:cNvSpPr txBox="1"/>
          <p:nvPr/>
        </p:nvSpPr>
        <p:spPr>
          <a:xfrm>
            <a:off x="1806373" y="3671622"/>
            <a:ext cx="22663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DJOURNEY</a:t>
            </a:r>
          </a:p>
          <a:p>
            <a:r>
              <a:rPr lang="en-US" sz="3600" dirty="0"/>
              <a:t>BACKPACK</a:t>
            </a:r>
            <a:endParaRPr lang="en-ID" sz="3600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082D986-53CC-4A78-8818-C7295FB6DCCE}"/>
              </a:ext>
            </a:extLst>
          </p:cNvPr>
          <p:cNvSpPr/>
          <p:nvPr/>
        </p:nvSpPr>
        <p:spPr>
          <a:xfrm>
            <a:off x="1425921" y="3747867"/>
            <a:ext cx="228600" cy="1047839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D1B76BD-3E83-468D-9DC1-01189856E3CA}"/>
              </a:ext>
            </a:extLst>
          </p:cNvPr>
          <p:cNvSpPr txBox="1"/>
          <p:nvPr/>
        </p:nvSpPr>
        <p:spPr>
          <a:xfrm>
            <a:off x="1732765" y="5291952"/>
            <a:ext cx="17427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/>
              <a:t>450</a:t>
            </a:r>
            <a:r>
              <a:rPr lang="en-US" sz="6000" dirty="0"/>
              <a:t>$</a:t>
            </a:r>
            <a:endParaRPr lang="en-ID" sz="6000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8DD188D-9F38-48A5-A7B5-B0E7A73927C2}"/>
              </a:ext>
            </a:extLst>
          </p:cNvPr>
          <p:cNvSpPr/>
          <p:nvPr/>
        </p:nvSpPr>
        <p:spPr>
          <a:xfrm>
            <a:off x="1835248" y="6403361"/>
            <a:ext cx="226484" cy="22648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1118A74-47A3-44E1-9883-B5C6270C356F}"/>
              </a:ext>
            </a:extLst>
          </p:cNvPr>
          <p:cNvSpPr/>
          <p:nvPr/>
        </p:nvSpPr>
        <p:spPr>
          <a:xfrm>
            <a:off x="2183008" y="6403361"/>
            <a:ext cx="226484" cy="22648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2DD605E-EA05-461D-ADF0-F86293C59971}"/>
              </a:ext>
            </a:extLst>
          </p:cNvPr>
          <p:cNvSpPr/>
          <p:nvPr/>
        </p:nvSpPr>
        <p:spPr>
          <a:xfrm>
            <a:off x="2530768" y="6403361"/>
            <a:ext cx="226484" cy="226484"/>
          </a:xfrm>
          <a:prstGeom prst="rect">
            <a:avLst/>
          </a:prstGeom>
          <a:solidFill>
            <a:srgbClr val="6E69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BAD0E2E-6BCD-48EC-9398-DD1F0132A429}"/>
              </a:ext>
            </a:extLst>
          </p:cNvPr>
          <p:cNvSpPr txBox="1"/>
          <p:nvPr/>
        </p:nvSpPr>
        <p:spPr>
          <a:xfrm>
            <a:off x="1740350" y="6742348"/>
            <a:ext cx="16417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XS S M XL</a:t>
            </a:r>
            <a:endParaRPr lang="en-ID" sz="2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2D711F9-EC3A-433D-AD8F-0B401F05E774}"/>
              </a:ext>
            </a:extLst>
          </p:cNvPr>
          <p:cNvSpPr txBox="1"/>
          <p:nvPr/>
        </p:nvSpPr>
        <p:spPr>
          <a:xfrm>
            <a:off x="1740350" y="7155888"/>
            <a:ext cx="146890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Lorem ipsum,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guanteng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pokoke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. Lek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koe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percoyo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takok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ae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dewe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nang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ID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2" name="Isosceles Triangle 61">
            <a:extLst>
              <a:ext uri="{FF2B5EF4-FFF2-40B4-BE49-F238E27FC236}">
                <a16:creationId xmlns:a16="http://schemas.microsoft.com/office/drawing/2014/main" id="{83D5D76C-F4B3-4A6F-AF81-7263D7C3167C}"/>
              </a:ext>
            </a:extLst>
          </p:cNvPr>
          <p:cNvSpPr/>
          <p:nvPr/>
        </p:nvSpPr>
        <p:spPr>
          <a:xfrm rot="16200000">
            <a:off x="23324504" y="8764294"/>
            <a:ext cx="369684" cy="318693"/>
          </a:xfrm>
          <a:prstGeom prst="triangl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3" name="Isosceles Triangle 62">
            <a:extLst>
              <a:ext uri="{FF2B5EF4-FFF2-40B4-BE49-F238E27FC236}">
                <a16:creationId xmlns:a16="http://schemas.microsoft.com/office/drawing/2014/main" id="{E1ABA90A-6FCB-47A1-A172-5A3B7FB0B541}"/>
              </a:ext>
            </a:extLst>
          </p:cNvPr>
          <p:cNvSpPr/>
          <p:nvPr/>
        </p:nvSpPr>
        <p:spPr>
          <a:xfrm rot="16200000">
            <a:off x="23831689" y="8764294"/>
            <a:ext cx="369684" cy="318693"/>
          </a:xfrm>
          <a:prstGeom prst="triangl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4" name="Isosceles Triangle 63">
            <a:extLst>
              <a:ext uri="{FF2B5EF4-FFF2-40B4-BE49-F238E27FC236}">
                <a16:creationId xmlns:a16="http://schemas.microsoft.com/office/drawing/2014/main" id="{F208777A-96FE-48AE-A126-9A6934D7B423}"/>
              </a:ext>
            </a:extLst>
          </p:cNvPr>
          <p:cNvSpPr/>
          <p:nvPr/>
        </p:nvSpPr>
        <p:spPr>
          <a:xfrm rot="16200000">
            <a:off x="24338874" y="8764294"/>
            <a:ext cx="369684" cy="318693"/>
          </a:xfrm>
          <a:prstGeom prst="triangl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1079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4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4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1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6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6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1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decel="9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decel="9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7" presetClass="emph" presetSubtype="0" repeatCount="5000" fill="remove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100" dur="250" autoRev="1" fill="remove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01" dur="250" autoRev="1" fill="remove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set>
                                          <p:cBhvr>
                                            <p:cTn id="102" dur="250" autoRev="1" fill="remove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03" dur="250" autoRev="1" fill="remove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2" decel="4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6" presetClass="emph" presetSubtype="0" repeatCount="5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" dur="500" tmFilter="0, 0; .2, .5; .8, .5; 1, 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6" dur="250" autoRev="1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2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6" presetClass="emph" presetSubtype="0" repeatCount="5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1" dur="500" tmFilter="0, 0; .2, .5; .8, .5; 1, 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2" dur="250" autoRev="1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6" presetClass="emph" presetSubtype="0" repeatCount="5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7" dur="500" tmFilter="0, 0; .2, .5; .8, .5; 1, 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8" dur="250" autoRev="1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indefinite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1"/>
                                          </p:to>
                                        </p:set>
                                        <p:animEffect filter="image" prLst="opacity: 0.1">
                                          <p:cBhvr rctx="IE">
                                            <p:cTn id="131" dur="indefinite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132" fill="hold" display="0">
                      <p:stCondLst>
                        <p:cond delay="indefinite"/>
                      </p:stCondLst>
                    </p:cTn>
                    <p:tgtEl>
                      <p:spTgt spid="3"/>
                    </p:tgtEl>
                  </p:cMediaNode>
                </p:video>
              </p:childTnLst>
            </p:cTn>
          </p:par>
        </p:tnLst>
        <p:bldLst>
          <p:bldP spid="61" grpId="0" animBg="1"/>
          <p:bldP spid="61" grpId="1" animBg="1"/>
          <p:bldP spid="2" grpId="0" animBg="1"/>
          <p:bldP spid="7" grpId="0"/>
          <p:bldP spid="14" grpId="0"/>
          <p:bldP spid="15" grpId="0" animBg="1"/>
          <p:bldP spid="18" grpId="0"/>
          <p:bldP spid="16" grpId="0" animBg="1"/>
          <p:bldP spid="20" grpId="0" animBg="1"/>
          <p:bldP spid="21" grpId="0" animBg="1"/>
          <p:bldP spid="17" grpId="0"/>
          <p:bldP spid="24" grpId="0"/>
          <p:bldP spid="44" grpId="0"/>
          <p:bldP spid="45" grpId="0" animBg="1"/>
          <p:bldP spid="46" grpId="0"/>
          <p:bldP spid="47" grpId="0" animBg="1"/>
          <p:bldP spid="48" grpId="0" animBg="1"/>
          <p:bldP spid="49" grpId="0" animBg="1"/>
          <p:bldP spid="50" grpId="0"/>
          <p:bldP spid="51" grpId="0"/>
          <p:bldP spid="53" grpId="0"/>
          <p:bldP spid="54" grpId="0" animBg="1"/>
          <p:bldP spid="55" grpId="0"/>
          <p:bldP spid="56" grpId="0" animBg="1"/>
          <p:bldP spid="57" grpId="0" animBg="1"/>
          <p:bldP spid="58" grpId="0" animBg="1"/>
          <p:bldP spid="59" grpId="0"/>
          <p:bldP spid="60" grpId="0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4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4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1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1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decel="9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decel="9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7" presetClass="emph" presetSubtype="0" repeatCount="5000" fill="remove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100" dur="250" autoRev="1" fill="remove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01" dur="250" autoRev="1" fill="remove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set>
                                          <p:cBhvr>
                                            <p:cTn id="102" dur="250" autoRev="1" fill="remove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03" dur="250" autoRev="1" fill="remove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2" decel="4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6" presetClass="emph" presetSubtype="0" repeatCount="5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" dur="500" tmFilter="0, 0; .2, .5; .8, .5; 1, 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6" dur="250" autoRev="1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2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6" presetClass="emph" presetSubtype="0" repeatCount="500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1" dur="500" tmFilter="0, 0; .2, .5; .8, .5; 1, 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2" dur="250" autoRev="1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6" presetClass="emph" presetSubtype="0" repeatCount="5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7" dur="500" tmFilter="0, 0; .2, .5; .8, .5; 1, 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8" dur="250" autoRev="1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9" presetClass="emph" presetSubtype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indefinite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o>
                                            <p:strVal val="0.1"/>
                                          </p:to>
                                        </p:set>
                                        <p:animEffect filter="image" prLst="opacity: 0.1">
                                          <p:cBhvr rctx="IE">
                                            <p:cTn id="131" dur="indefinite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132" fill="hold" display="0">
                      <p:stCondLst>
                        <p:cond delay="indefinite"/>
                      </p:stCondLst>
                    </p:cTn>
                    <p:tgtEl>
                      <p:spTgt spid="3"/>
                    </p:tgtEl>
                  </p:cMediaNode>
                </p:video>
              </p:childTnLst>
            </p:cTn>
          </p:par>
        </p:tnLst>
        <p:bldLst>
          <p:bldP spid="61" grpId="0" animBg="1"/>
          <p:bldP spid="61" grpId="1" animBg="1"/>
          <p:bldP spid="2" grpId="0" animBg="1"/>
          <p:bldP spid="7" grpId="0"/>
          <p:bldP spid="14" grpId="0"/>
          <p:bldP spid="15" grpId="0" animBg="1"/>
          <p:bldP spid="18" grpId="0"/>
          <p:bldP spid="16" grpId="0" animBg="1"/>
          <p:bldP spid="20" grpId="0" animBg="1"/>
          <p:bldP spid="21" grpId="0" animBg="1"/>
          <p:bldP spid="17" grpId="0"/>
          <p:bldP spid="24" grpId="0"/>
          <p:bldP spid="44" grpId="0"/>
          <p:bldP spid="45" grpId="0" animBg="1"/>
          <p:bldP spid="46" grpId="0"/>
          <p:bldP spid="47" grpId="0" animBg="1"/>
          <p:bldP spid="48" grpId="0" animBg="1"/>
          <p:bldP spid="49" grpId="0" animBg="1"/>
          <p:bldP spid="50" grpId="0"/>
          <p:bldP spid="51" grpId="0"/>
          <p:bldP spid="53" grpId="0"/>
          <p:bldP spid="54" grpId="0" animBg="1"/>
          <p:bldP spid="55" grpId="0"/>
          <p:bldP spid="56" grpId="0" animBg="1"/>
          <p:bldP spid="57" grpId="0" animBg="1"/>
          <p:bldP spid="58" grpId="0" animBg="1"/>
          <p:bldP spid="59" grpId="0"/>
          <p:bldP spid="60" grpId="0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4" grpId="1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allelogram 2">
            <a:extLst>
              <a:ext uri="{FF2B5EF4-FFF2-40B4-BE49-F238E27FC236}">
                <a16:creationId xmlns:a16="http://schemas.microsoft.com/office/drawing/2014/main" id="{6AB8A7F0-5E3F-4535-A2D7-EBC95C6ED4B9}"/>
              </a:ext>
            </a:extLst>
          </p:cNvPr>
          <p:cNvSpPr/>
          <p:nvPr/>
        </p:nvSpPr>
        <p:spPr>
          <a:xfrm flipH="1">
            <a:off x="-4619172" y="0"/>
            <a:ext cx="12976698" cy="9683750"/>
          </a:xfrm>
          <a:prstGeom prst="parallelogram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1ECCD88-934E-46C6-BAA9-500754E6F779}"/>
              </a:ext>
            </a:extLst>
          </p:cNvPr>
          <p:cNvGrpSpPr/>
          <p:nvPr/>
        </p:nvGrpSpPr>
        <p:grpSpPr>
          <a:xfrm>
            <a:off x="10775334" y="1496871"/>
            <a:ext cx="4620855" cy="830999"/>
            <a:chOff x="1498904" y="4811571"/>
            <a:chExt cx="4620855" cy="830999"/>
          </a:xfrm>
        </p:grpSpPr>
        <p:sp>
          <p:nvSpPr>
            <p:cNvPr id="11" name="Teardrop 10">
              <a:extLst>
                <a:ext uri="{FF2B5EF4-FFF2-40B4-BE49-F238E27FC236}">
                  <a16:creationId xmlns:a16="http://schemas.microsoft.com/office/drawing/2014/main" id="{4BC91DEA-89B1-4162-94F9-77F1C53921AF}"/>
                </a:ext>
              </a:extLst>
            </p:cNvPr>
            <p:cNvSpPr/>
            <p:nvPr/>
          </p:nvSpPr>
          <p:spPr>
            <a:xfrm rot="16200000">
              <a:off x="1467753" y="4842722"/>
              <a:ext cx="830997" cy="768696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0AD727-6C54-4084-A693-022AB764C6B8}"/>
                </a:ext>
              </a:extLst>
            </p:cNvPr>
            <p:cNvSpPr txBox="1"/>
            <p:nvPr/>
          </p:nvSpPr>
          <p:spPr>
            <a:xfrm>
              <a:off x="2415583" y="4811573"/>
              <a:ext cx="37041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YOUR</a:t>
              </a:r>
              <a:r>
                <a:rPr lang="en-US" sz="4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LOGO</a:t>
              </a:r>
              <a:endParaRPr lang="en-ID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C3E0AF4-87F4-4C93-B2CB-19DB6F81BC08}"/>
              </a:ext>
            </a:extLst>
          </p:cNvPr>
          <p:cNvGrpSpPr/>
          <p:nvPr/>
        </p:nvGrpSpPr>
        <p:grpSpPr>
          <a:xfrm>
            <a:off x="1425921" y="3671622"/>
            <a:ext cx="2646842" cy="1200329"/>
            <a:chOff x="1425921" y="3671622"/>
            <a:chExt cx="2646842" cy="1200329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BB90248-BEBD-4BAE-A7C4-9C0698F7EF24}"/>
                </a:ext>
              </a:extLst>
            </p:cNvPr>
            <p:cNvSpPr txBox="1"/>
            <p:nvPr/>
          </p:nvSpPr>
          <p:spPr>
            <a:xfrm>
              <a:off x="1806373" y="3671622"/>
              <a:ext cx="226639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/>
                <a:t>DJOURNEY</a:t>
              </a:r>
            </a:p>
            <a:p>
              <a:r>
                <a:rPr lang="en-US" sz="3600" dirty="0"/>
                <a:t>BACKPACK</a:t>
              </a:r>
              <a:endParaRPr lang="en-ID" sz="3600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5082D986-53CC-4A78-8818-C7295FB6DCCE}"/>
                </a:ext>
              </a:extLst>
            </p:cNvPr>
            <p:cNvSpPr/>
            <p:nvPr/>
          </p:nvSpPr>
          <p:spPr>
            <a:xfrm>
              <a:off x="1425921" y="3747867"/>
              <a:ext cx="228600" cy="104783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3CEC491-E4AD-4DC1-B7F4-6F4CBEAD505F}"/>
              </a:ext>
            </a:extLst>
          </p:cNvPr>
          <p:cNvGrpSpPr/>
          <p:nvPr/>
        </p:nvGrpSpPr>
        <p:grpSpPr>
          <a:xfrm>
            <a:off x="1732765" y="5291952"/>
            <a:ext cx="1742785" cy="1912061"/>
            <a:chOff x="1732765" y="5291952"/>
            <a:chExt cx="1742785" cy="1912061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D1B76BD-3E83-468D-9DC1-01189856E3CA}"/>
                </a:ext>
              </a:extLst>
            </p:cNvPr>
            <p:cNvSpPr txBox="1"/>
            <p:nvPr/>
          </p:nvSpPr>
          <p:spPr>
            <a:xfrm>
              <a:off x="1732765" y="5291952"/>
              <a:ext cx="17427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/>
                <a:t>450</a:t>
              </a:r>
              <a:r>
                <a:rPr lang="en-US" sz="6000" dirty="0"/>
                <a:t>$</a:t>
              </a:r>
              <a:endParaRPr lang="en-ID" sz="6000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08DD188D-9F38-48A5-A7B5-B0E7A73927C2}"/>
                </a:ext>
              </a:extLst>
            </p:cNvPr>
            <p:cNvSpPr/>
            <p:nvPr/>
          </p:nvSpPr>
          <p:spPr>
            <a:xfrm>
              <a:off x="1835248" y="6403361"/>
              <a:ext cx="226484" cy="22648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A1118A74-47A3-44E1-9883-B5C6270C356F}"/>
                </a:ext>
              </a:extLst>
            </p:cNvPr>
            <p:cNvSpPr/>
            <p:nvPr/>
          </p:nvSpPr>
          <p:spPr>
            <a:xfrm>
              <a:off x="2183008" y="6403361"/>
              <a:ext cx="226484" cy="2264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92DD605E-EA05-461D-ADF0-F86293C59971}"/>
                </a:ext>
              </a:extLst>
            </p:cNvPr>
            <p:cNvSpPr/>
            <p:nvPr/>
          </p:nvSpPr>
          <p:spPr>
            <a:xfrm>
              <a:off x="2530768" y="6403361"/>
              <a:ext cx="226484" cy="226484"/>
            </a:xfrm>
            <a:prstGeom prst="rect">
              <a:avLst/>
            </a:prstGeom>
            <a:solidFill>
              <a:srgbClr val="6E694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0BAD0E2E-6BCD-48EC-9398-DD1F0132A429}"/>
                </a:ext>
              </a:extLst>
            </p:cNvPr>
            <p:cNvSpPr txBox="1"/>
            <p:nvPr/>
          </p:nvSpPr>
          <p:spPr>
            <a:xfrm>
              <a:off x="1740350" y="6742348"/>
              <a:ext cx="16417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XS S M XL</a:t>
              </a:r>
              <a:endParaRPr lang="en-ID" sz="24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id="{232D05C6-A03A-4057-BC38-B8634DBEAA5F}"/>
              </a:ext>
            </a:extLst>
          </p:cNvPr>
          <p:cNvSpPr/>
          <p:nvPr/>
        </p:nvSpPr>
        <p:spPr>
          <a:xfrm>
            <a:off x="17254" y="1589395"/>
            <a:ext cx="5741544" cy="830997"/>
          </a:xfrm>
          <a:prstGeom prst="rect">
            <a:avLst/>
          </a:prstGeom>
          <a:solidFill>
            <a:srgbClr val="82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600" b="1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A1D12F7-07CF-4325-B2EC-6EA16B5F7713}"/>
              </a:ext>
            </a:extLst>
          </p:cNvPr>
          <p:cNvSpPr/>
          <p:nvPr/>
        </p:nvSpPr>
        <p:spPr>
          <a:xfrm>
            <a:off x="0" y="1493649"/>
            <a:ext cx="5680953" cy="830997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 PRODUCT</a:t>
            </a:r>
            <a:endParaRPr lang="en-ID" sz="3600" b="1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64197C-662A-41E5-8F65-3B0C429FBA88}"/>
              </a:ext>
            </a:extLst>
          </p:cNvPr>
          <p:cNvSpPr txBox="1"/>
          <p:nvPr/>
        </p:nvSpPr>
        <p:spPr>
          <a:xfrm>
            <a:off x="21407249" y="1678315"/>
            <a:ext cx="32383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+1 23456 7890</a:t>
            </a:r>
            <a:endParaRPr lang="en-ID" sz="3600" i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2" name="Picture">
            <a:extLst>
              <a:ext uri="{FF2B5EF4-FFF2-40B4-BE49-F238E27FC236}">
                <a16:creationId xmlns:a16="http://schemas.microsoft.com/office/drawing/2014/main" id="{2FEE30F0-3E4E-4C5B-A18A-0B81445770D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596826" y="3235148"/>
            <a:ext cx="5319713" cy="5319713"/>
          </a:xfrm>
          <a:prstGeom prst="rect">
            <a:avLst/>
          </a:prstGeom>
          <a:effectLst>
            <a:reflection blurRad="6350" stA="12000" endPos="23000" dir="5400000" sy="-100000" algn="bl" rotWithShape="0"/>
          </a:effectLst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12D711F9-EC3A-433D-AD8F-0B401F05E774}"/>
              </a:ext>
            </a:extLst>
          </p:cNvPr>
          <p:cNvSpPr txBox="1"/>
          <p:nvPr/>
        </p:nvSpPr>
        <p:spPr>
          <a:xfrm>
            <a:off x="1740350" y="7155888"/>
            <a:ext cx="146890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Lorem ipsum,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guanteng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pokoke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. Lek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koe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percoyo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takok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ae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dewe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nang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ID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2BF0982-D0AE-40B3-AB95-1364CE00947E}"/>
              </a:ext>
            </a:extLst>
          </p:cNvPr>
          <p:cNvSpPr txBox="1"/>
          <p:nvPr/>
        </p:nvSpPr>
        <p:spPr>
          <a:xfrm>
            <a:off x="13801571" y="3753070"/>
            <a:ext cx="877312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Segoe UI" panose="020B0502040204020203" pitchFamily="34" charset="0"/>
                <a:cs typeface="Segoe UI" panose="020B0502040204020203" pitchFamily="34" charset="0"/>
              </a:rPr>
              <a:t>DESCRIPT OUR PRODUCT</a:t>
            </a:r>
          </a:p>
          <a:p>
            <a:endParaRPr lang="en-US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saiki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wong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terkenal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buanget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kabeh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ngerti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Lorem Ipsum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digawe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nggo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tulisan sing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modele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kyok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umak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woco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saiki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Tulunguno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lah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diwoco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langsung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diedit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ojok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dijarno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ae lek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ndelok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tulisan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ID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1F434703-03CB-4D26-B02D-7168B2B14E56}"/>
              </a:ext>
            </a:extLst>
          </p:cNvPr>
          <p:cNvSpPr/>
          <p:nvPr/>
        </p:nvSpPr>
        <p:spPr>
          <a:xfrm rot="5400000">
            <a:off x="13276912" y="3917973"/>
            <a:ext cx="369684" cy="318693"/>
          </a:xfrm>
          <a:prstGeom prst="triangl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249389B-56E9-4015-9B7B-6F2F3B286248}"/>
              </a:ext>
            </a:extLst>
          </p:cNvPr>
          <p:cNvSpPr/>
          <p:nvPr/>
        </p:nvSpPr>
        <p:spPr>
          <a:xfrm>
            <a:off x="20775210" y="8250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F1B25F62-33E7-4F31-AE49-4CDD891E66D0}"/>
              </a:ext>
            </a:extLst>
          </p:cNvPr>
          <p:cNvSpPr/>
          <p:nvPr/>
        </p:nvSpPr>
        <p:spPr>
          <a:xfrm>
            <a:off x="21093904" y="8250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1408C883-B613-408A-AF90-FC618D0C2A51}"/>
              </a:ext>
            </a:extLst>
          </p:cNvPr>
          <p:cNvSpPr/>
          <p:nvPr/>
        </p:nvSpPr>
        <p:spPr>
          <a:xfrm>
            <a:off x="21418026" y="8250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892CC1DD-CA47-4F14-BAE1-95FB1D27B527}"/>
              </a:ext>
            </a:extLst>
          </p:cNvPr>
          <p:cNvSpPr/>
          <p:nvPr/>
        </p:nvSpPr>
        <p:spPr>
          <a:xfrm>
            <a:off x="21742148" y="8250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2B05756E-7058-4C8F-8027-5F2B0F28C9FC}"/>
              </a:ext>
            </a:extLst>
          </p:cNvPr>
          <p:cNvSpPr/>
          <p:nvPr/>
        </p:nvSpPr>
        <p:spPr>
          <a:xfrm>
            <a:off x="22060376" y="8250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84A0AB8C-B4CC-47AD-910E-F8AC3A9A8325}"/>
              </a:ext>
            </a:extLst>
          </p:cNvPr>
          <p:cNvSpPr/>
          <p:nvPr/>
        </p:nvSpPr>
        <p:spPr>
          <a:xfrm>
            <a:off x="19103102" y="3805619"/>
            <a:ext cx="444571" cy="444571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Star: 5 Points 27">
            <a:extLst>
              <a:ext uri="{FF2B5EF4-FFF2-40B4-BE49-F238E27FC236}">
                <a16:creationId xmlns:a16="http://schemas.microsoft.com/office/drawing/2014/main" id="{B480F83B-2216-4A65-94C9-491A2DDD8A7C}"/>
              </a:ext>
            </a:extLst>
          </p:cNvPr>
          <p:cNvSpPr/>
          <p:nvPr/>
        </p:nvSpPr>
        <p:spPr>
          <a:xfrm>
            <a:off x="19728143" y="3805619"/>
            <a:ext cx="444571" cy="444571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Star: 5 Points 28">
            <a:extLst>
              <a:ext uri="{FF2B5EF4-FFF2-40B4-BE49-F238E27FC236}">
                <a16:creationId xmlns:a16="http://schemas.microsoft.com/office/drawing/2014/main" id="{8D9735FE-358F-409D-9E9F-239E1E3E8CBC}"/>
              </a:ext>
            </a:extLst>
          </p:cNvPr>
          <p:cNvSpPr/>
          <p:nvPr/>
        </p:nvSpPr>
        <p:spPr>
          <a:xfrm>
            <a:off x="20330639" y="3805619"/>
            <a:ext cx="444571" cy="444571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Star: 5 Points 32">
            <a:extLst>
              <a:ext uri="{FF2B5EF4-FFF2-40B4-BE49-F238E27FC236}">
                <a16:creationId xmlns:a16="http://schemas.microsoft.com/office/drawing/2014/main" id="{F59B132C-829F-4B84-8D30-CB7733988713}"/>
              </a:ext>
            </a:extLst>
          </p:cNvPr>
          <p:cNvSpPr/>
          <p:nvPr/>
        </p:nvSpPr>
        <p:spPr>
          <a:xfrm>
            <a:off x="20933135" y="3805619"/>
            <a:ext cx="444571" cy="444571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08154489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622E-6 2.45902E-6 L 0.30668 2.45902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34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65474E-6 4.09836E-6 L 0.31226 -0.0409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13" y="-204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5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5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5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5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5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0" grpId="0"/>
      <p:bldP spid="39" grpId="1"/>
      <p:bldP spid="6" grpId="0" animBg="1"/>
      <p:bldP spid="6" grpId="1" animBg="1"/>
      <p:bldP spid="8" grpId="0" animBg="1"/>
      <p:bldP spid="8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27" grpId="0" animBg="1"/>
      <p:bldP spid="28" grpId="0" animBg="1"/>
      <p:bldP spid="29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arallelogram 29">
            <a:extLst>
              <a:ext uri="{FF2B5EF4-FFF2-40B4-BE49-F238E27FC236}">
                <a16:creationId xmlns:a16="http://schemas.microsoft.com/office/drawing/2014/main" id="{6D0513F5-4E0B-483C-AD03-3233AAD87DF7}"/>
              </a:ext>
            </a:extLst>
          </p:cNvPr>
          <p:cNvSpPr/>
          <p:nvPr/>
        </p:nvSpPr>
        <p:spPr>
          <a:xfrm flipH="1">
            <a:off x="-4619172" y="0"/>
            <a:ext cx="12976698" cy="9683750"/>
          </a:xfrm>
          <a:prstGeom prst="parallelogram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1ECCD88-934E-46C6-BAA9-500754E6F779}"/>
              </a:ext>
            </a:extLst>
          </p:cNvPr>
          <p:cNvGrpSpPr/>
          <p:nvPr/>
        </p:nvGrpSpPr>
        <p:grpSpPr>
          <a:xfrm>
            <a:off x="10775334" y="1496871"/>
            <a:ext cx="4620855" cy="830999"/>
            <a:chOff x="1498904" y="4811571"/>
            <a:chExt cx="4620855" cy="830999"/>
          </a:xfrm>
        </p:grpSpPr>
        <p:sp>
          <p:nvSpPr>
            <p:cNvPr id="11" name="Teardrop 10">
              <a:extLst>
                <a:ext uri="{FF2B5EF4-FFF2-40B4-BE49-F238E27FC236}">
                  <a16:creationId xmlns:a16="http://schemas.microsoft.com/office/drawing/2014/main" id="{4BC91DEA-89B1-4162-94F9-77F1C53921AF}"/>
                </a:ext>
              </a:extLst>
            </p:cNvPr>
            <p:cNvSpPr/>
            <p:nvPr/>
          </p:nvSpPr>
          <p:spPr>
            <a:xfrm rot="16200000">
              <a:off x="1467753" y="4842722"/>
              <a:ext cx="830997" cy="768696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0AD727-6C54-4084-A693-022AB764C6B8}"/>
                </a:ext>
              </a:extLst>
            </p:cNvPr>
            <p:cNvSpPr txBox="1"/>
            <p:nvPr/>
          </p:nvSpPr>
          <p:spPr>
            <a:xfrm>
              <a:off x="2415583" y="4811573"/>
              <a:ext cx="37041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YOUR</a:t>
              </a:r>
              <a:r>
                <a:rPr lang="en-US" sz="4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LOGO</a:t>
              </a:r>
              <a:endParaRPr lang="en-ID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C3E0AF4-87F4-4C93-B2CB-19DB6F81BC08}"/>
              </a:ext>
            </a:extLst>
          </p:cNvPr>
          <p:cNvGrpSpPr/>
          <p:nvPr/>
        </p:nvGrpSpPr>
        <p:grpSpPr>
          <a:xfrm>
            <a:off x="1425921" y="3671622"/>
            <a:ext cx="2520333" cy="1200329"/>
            <a:chOff x="1425921" y="3671622"/>
            <a:chExt cx="2520333" cy="1200329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BB90248-BEBD-4BAE-A7C4-9C0698F7EF24}"/>
                </a:ext>
              </a:extLst>
            </p:cNvPr>
            <p:cNvSpPr txBox="1"/>
            <p:nvPr/>
          </p:nvSpPr>
          <p:spPr>
            <a:xfrm>
              <a:off x="1806373" y="3671622"/>
              <a:ext cx="213988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/>
                <a:t>MINI</a:t>
              </a:r>
            </a:p>
            <a:p>
              <a:r>
                <a:rPr lang="en-US" sz="3600" dirty="0"/>
                <a:t>BACKPACK</a:t>
              </a:r>
              <a:endParaRPr lang="en-ID" sz="3600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5082D986-53CC-4A78-8818-C7295FB6DCCE}"/>
                </a:ext>
              </a:extLst>
            </p:cNvPr>
            <p:cNvSpPr/>
            <p:nvPr/>
          </p:nvSpPr>
          <p:spPr>
            <a:xfrm>
              <a:off x="1425921" y="3747867"/>
              <a:ext cx="228600" cy="104783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3CEC491-E4AD-4DC1-B7F4-6F4CBEAD505F}"/>
              </a:ext>
            </a:extLst>
          </p:cNvPr>
          <p:cNvGrpSpPr/>
          <p:nvPr/>
        </p:nvGrpSpPr>
        <p:grpSpPr>
          <a:xfrm>
            <a:off x="1732765" y="5291952"/>
            <a:ext cx="1742785" cy="1912061"/>
            <a:chOff x="1732765" y="5291952"/>
            <a:chExt cx="1742785" cy="1912061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D1B76BD-3E83-468D-9DC1-01189856E3CA}"/>
                </a:ext>
              </a:extLst>
            </p:cNvPr>
            <p:cNvSpPr txBox="1"/>
            <p:nvPr/>
          </p:nvSpPr>
          <p:spPr>
            <a:xfrm>
              <a:off x="1732765" y="5291952"/>
              <a:ext cx="17427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/>
                <a:t>300</a:t>
              </a:r>
              <a:r>
                <a:rPr lang="en-US" sz="6000" dirty="0"/>
                <a:t>$</a:t>
              </a:r>
              <a:endParaRPr lang="en-ID" sz="6000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08DD188D-9F38-48A5-A7B5-B0E7A73927C2}"/>
                </a:ext>
              </a:extLst>
            </p:cNvPr>
            <p:cNvSpPr/>
            <p:nvPr/>
          </p:nvSpPr>
          <p:spPr>
            <a:xfrm>
              <a:off x="1835248" y="6403361"/>
              <a:ext cx="226484" cy="22648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A1118A74-47A3-44E1-9883-B5C6270C356F}"/>
                </a:ext>
              </a:extLst>
            </p:cNvPr>
            <p:cNvSpPr/>
            <p:nvPr/>
          </p:nvSpPr>
          <p:spPr>
            <a:xfrm>
              <a:off x="2183008" y="6403361"/>
              <a:ext cx="226484" cy="22648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92DD605E-EA05-461D-ADF0-F86293C59971}"/>
                </a:ext>
              </a:extLst>
            </p:cNvPr>
            <p:cNvSpPr/>
            <p:nvPr/>
          </p:nvSpPr>
          <p:spPr>
            <a:xfrm>
              <a:off x="2530768" y="6403361"/>
              <a:ext cx="226484" cy="2264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0BAD0E2E-6BCD-48EC-9398-DD1F0132A429}"/>
                </a:ext>
              </a:extLst>
            </p:cNvPr>
            <p:cNvSpPr txBox="1"/>
            <p:nvPr/>
          </p:nvSpPr>
          <p:spPr>
            <a:xfrm>
              <a:off x="1740350" y="6742348"/>
              <a:ext cx="16417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XS S M XL</a:t>
              </a:r>
              <a:endParaRPr lang="en-ID" sz="24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id="{232D05C6-A03A-4057-BC38-B8634DBEAA5F}"/>
              </a:ext>
            </a:extLst>
          </p:cNvPr>
          <p:cNvSpPr/>
          <p:nvPr/>
        </p:nvSpPr>
        <p:spPr>
          <a:xfrm>
            <a:off x="17254" y="1589395"/>
            <a:ext cx="5741544" cy="830997"/>
          </a:xfrm>
          <a:prstGeom prst="rect">
            <a:avLst/>
          </a:prstGeom>
          <a:solidFill>
            <a:srgbClr val="82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600" b="1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A1D12F7-07CF-4325-B2EC-6EA16B5F7713}"/>
              </a:ext>
            </a:extLst>
          </p:cNvPr>
          <p:cNvSpPr/>
          <p:nvPr/>
        </p:nvSpPr>
        <p:spPr>
          <a:xfrm>
            <a:off x="0" y="1493649"/>
            <a:ext cx="5680953" cy="830997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 PRODUCT</a:t>
            </a:r>
            <a:endParaRPr lang="en-ID" sz="3600" b="1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64197C-662A-41E5-8F65-3B0C429FBA88}"/>
              </a:ext>
            </a:extLst>
          </p:cNvPr>
          <p:cNvSpPr txBox="1"/>
          <p:nvPr/>
        </p:nvSpPr>
        <p:spPr>
          <a:xfrm>
            <a:off x="21407249" y="1678315"/>
            <a:ext cx="32383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+1 23456 7890</a:t>
            </a:r>
            <a:endParaRPr lang="en-ID" sz="3600" i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2" name="Picture">
            <a:extLst>
              <a:ext uri="{FF2B5EF4-FFF2-40B4-BE49-F238E27FC236}">
                <a16:creationId xmlns:a16="http://schemas.microsoft.com/office/drawing/2014/main" id="{2FEE30F0-3E4E-4C5B-A18A-0B81445770D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596826" y="3767119"/>
            <a:ext cx="5319713" cy="4255770"/>
          </a:xfrm>
          <a:prstGeom prst="rect">
            <a:avLst/>
          </a:prstGeom>
          <a:effectLst>
            <a:reflection blurRad="6350" stA="12000" endPos="23000" dir="5400000" sy="-100000" algn="bl" rotWithShape="0"/>
          </a:effectLst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12D711F9-EC3A-433D-AD8F-0B401F05E774}"/>
              </a:ext>
            </a:extLst>
          </p:cNvPr>
          <p:cNvSpPr txBox="1"/>
          <p:nvPr/>
        </p:nvSpPr>
        <p:spPr>
          <a:xfrm>
            <a:off x="1740350" y="7155888"/>
            <a:ext cx="146890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Lorem ipsum,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guanteng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pokoke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. Lek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koe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percoyo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takok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ae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dewe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nang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ID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2BF0982-D0AE-40B3-AB95-1364CE00947E}"/>
              </a:ext>
            </a:extLst>
          </p:cNvPr>
          <p:cNvSpPr txBox="1"/>
          <p:nvPr/>
        </p:nvSpPr>
        <p:spPr>
          <a:xfrm>
            <a:off x="13801571" y="3753070"/>
            <a:ext cx="877312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Segoe UI" panose="020B0502040204020203" pitchFamily="34" charset="0"/>
                <a:cs typeface="Segoe UI" panose="020B0502040204020203" pitchFamily="34" charset="0"/>
              </a:rPr>
              <a:t>DESCRIPT OUR PRODUCT</a:t>
            </a:r>
          </a:p>
          <a:p>
            <a:endParaRPr lang="en-US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saiki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wong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terkenal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buanget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kabeh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ngerti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Lorem Ipsum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digawe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nggo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tulisan sing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modele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kyok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umak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woco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saiki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Tulunguno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lah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diwoco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langsung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diedit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ojok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dijarno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ae lek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ndelok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tulisan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ID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1F434703-03CB-4D26-B02D-7168B2B14E56}"/>
              </a:ext>
            </a:extLst>
          </p:cNvPr>
          <p:cNvSpPr/>
          <p:nvPr/>
        </p:nvSpPr>
        <p:spPr>
          <a:xfrm rot="5400000">
            <a:off x="13276912" y="3917973"/>
            <a:ext cx="369684" cy="318693"/>
          </a:xfrm>
          <a:prstGeom prst="triangl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249389B-56E9-4015-9B7B-6F2F3B286248}"/>
              </a:ext>
            </a:extLst>
          </p:cNvPr>
          <p:cNvSpPr/>
          <p:nvPr/>
        </p:nvSpPr>
        <p:spPr>
          <a:xfrm>
            <a:off x="20775210" y="8250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F1B25F62-33E7-4F31-AE49-4CDD891E66D0}"/>
              </a:ext>
            </a:extLst>
          </p:cNvPr>
          <p:cNvSpPr/>
          <p:nvPr/>
        </p:nvSpPr>
        <p:spPr>
          <a:xfrm>
            <a:off x="21093904" y="8250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1408C883-B613-408A-AF90-FC618D0C2A51}"/>
              </a:ext>
            </a:extLst>
          </p:cNvPr>
          <p:cNvSpPr/>
          <p:nvPr/>
        </p:nvSpPr>
        <p:spPr>
          <a:xfrm>
            <a:off x="21418026" y="8250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892CC1DD-CA47-4F14-BAE1-95FB1D27B527}"/>
              </a:ext>
            </a:extLst>
          </p:cNvPr>
          <p:cNvSpPr/>
          <p:nvPr/>
        </p:nvSpPr>
        <p:spPr>
          <a:xfrm>
            <a:off x="21742148" y="8250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2B05756E-7058-4C8F-8027-5F2B0F28C9FC}"/>
              </a:ext>
            </a:extLst>
          </p:cNvPr>
          <p:cNvSpPr/>
          <p:nvPr/>
        </p:nvSpPr>
        <p:spPr>
          <a:xfrm>
            <a:off x="22060376" y="8250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Star: 5 Points 2">
            <a:extLst>
              <a:ext uri="{FF2B5EF4-FFF2-40B4-BE49-F238E27FC236}">
                <a16:creationId xmlns:a16="http://schemas.microsoft.com/office/drawing/2014/main" id="{9E3169F1-3EEA-4F7A-833D-1CFF22C7B8ED}"/>
              </a:ext>
            </a:extLst>
          </p:cNvPr>
          <p:cNvSpPr/>
          <p:nvPr/>
        </p:nvSpPr>
        <p:spPr>
          <a:xfrm>
            <a:off x="19103102" y="3805619"/>
            <a:ext cx="444571" cy="444571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Star: 5 Points 27">
            <a:extLst>
              <a:ext uri="{FF2B5EF4-FFF2-40B4-BE49-F238E27FC236}">
                <a16:creationId xmlns:a16="http://schemas.microsoft.com/office/drawing/2014/main" id="{5EA1A2AC-B5EA-40B8-B591-2ADBBA30D7D4}"/>
              </a:ext>
            </a:extLst>
          </p:cNvPr>
          <p:cNvSpPr/>
          <p:nvPr/>
        </p:nvSpPr>
        <p:spPr>
          <a:xfrm>
            <a:off x="19728143" y="3805619"/>
            <a:ext cx="444571" cy="444571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Star: 5 Points 28">
            <a:extLst>
              <a:ext uri="{FF2B5EF4-FFF2-40B4-BE49-F238E27FC236}">
                <a16:creationId xmlns:a16="http://schemas.microsoft.com/office/drawing/2014/main" id="{2DE49514-387E-44BB-AF3E-78CB47C3021E}"/>
              </a:ext>
            </a:extLst>
          </p:cNvPr>
          <p:cNvSpPr/>
          <p:nvPr/>
        </p:nvSpPr>
        <p:spPr>
          <a:xfrm>
            <a:off x="20330639" y="3805619"/>
            <a:ext cx="444571" cy="444571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55926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Content="1"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622E-6 2.45902E-6 L 0.30668 2.45902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34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65474E-6 4.09836E-6 L 0.31226 -0.0409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13" y="-204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5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5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5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5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5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60" grpId="0"/>
      <p:bldP spid="39" grpId="0"/>
      <p:bldP spid="6" grpId="0" animBg="1"/>
      <p:bldP spid="6" grpId="1" animBg="1"/>
      <p:bldP spid="8" grpId="0" animBg="1"/>
      <p:bldP spid="8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3" grpId="0" animBg="1"/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arallelogram 28">
            <a:extLst>
              <a:ext uri="{FF2B5EF4-FFF2-40B4-BE49-F238E27FC236}">
                <a16:creationId xmlns:a16="http://schemas.microsoft.com/office/drawing/2014/main" id="{D10D9861-E8E2-4C43-907C-959B9CCABDF5}"/>
              </a:ext>
            </a:extLst>
          </p:cNvPr>
          <p:cNvSpPr/>
          <p:nvPr/>
        </p:nvSpPr>
        <p:spPr>
          <a:xfrm flipH="1">
            <a:off x="-4619172" y="0"/>
            <a:ext cx="12976698" cy="9683750"/>
          </a:xfrm>
          <a:prstGeom prst="parallelogram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1ECCD88-934E-46C6-BAA9-500754E6F779}"/>
              </a:ext>
            </a:extLst>
          </p:cNvPr>
          <p:cNvGrpSpPr/>
          <p:nvPr/>
        </p:nvGrpSpPr>
        <p:grpSpPr>
          <a:xfrm>
            <a:off x="10775334" y="1496871"/>
            <a:ext cx="4620855" cy="830999"/>
            <a:chOff x="1498904" y="4811571"/>
            <a:chExt cx="4620855" cy="830999"/>
          </a:xfrm>
        </p:grpSpPr>
        <p:sp>
          <p:nvSpPr>
            <p:cNvPr id="11" name="Teardrop 10">
              <a:extLst>
                <a:ext uri="{FF2B5EF4-FFF2-40B4-BE49-F238E27FC236}">
                  <a16:creationId xmlns:a16="http://schemas.microsoft.com/office/drawing/2014/main" id="{4BC91DEA-89B1-4162-94F9-77F1C53921AF}"/>
                </a:ext>
              </a:extLst>
            </p:cNvPr>
            <p:cNvSpPr/>
            <p:nvPr/>
          </p:nvSpPr>
          <p:spPr>
            <a:xfrm rot="16200000">
              <a:off x="1467753" y="4842722"/>
              <a:ext cx="830997" cy="768696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0AD727-6C54-4084-A693-022AB764C6B8}"/>
                </a:ext>
              </a:extLst>
            </p:cNvPr>
            <p:cNvSpPr txBox="1"/>
            <p:nvPr/>
          </p:nvSpPr>
          <p:spPr>
            <a:xfrm>
              <a:off x="2415583" y="4811573"/>
              <a:ext cx="37041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YOUR</a:t>
              </a:r>
              <a:r>
                <a:rPr lang="en-US" sz="4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LOGO</a:t>
              </a:r>
              <a:endParaRPr lang="en-ID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C3E0AF4-87F4-4C93-B2CB-19DB6F81BC08}"/>
              </a:ext>
            </a:extLst>
          </p:cNvPr>
          <p:cNvGrpSpPr/>
          <p:nvPr/>
        </p:nvGrpSpPr>
        <p:grpSpPr>
          <a:xfrm>
            <a:off x="1425921" y="3671622"/>
            <a:ext cx="2520333" cy="1200329"/>
            <a:chOff x="1425921" y="3671622"/>
            <a:chExt cx="2520333" cy="1200329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BB90248-BEBD-4BAE-A7C4-9C0698F7EF24}"/>
                </a:ext>
              </a:extLst>
            </p:cNvPr>
            <p:cNvSpPr txBox="1"/>
            <p:nvPr/>
          </p:nvSpPr>
          <p:spPr>
            <a:xfrm>
              <a:off x="1806373" y="3671622"/>
              <a:ext cx="213988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/>
                <a:t>SIMPLE</a:t>
              </a:r>
            </a:p>
            <a:p>
              <a:r>
                <a:rPr lang="en-US" sz="3600" dirty="0"/>
                <a:t>BACKPACK</a:t>
              </a:r>
              <a:endParaRPr lang="en-ID" sz="3600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5082D986-53CC-4A78-8818-C7295FB6DCCE}"/>
                </a:ext>
              </a:extLst>
            </p:cNvPr>
            <p:cNvSpPr/>
            <p:nvPr/>
          </p:nvSpPr>
          <p:spPr>
            <a:xfrm>
              <a:off x="1425921" y="3747867"/>
              <a:ext cx="228600" cy="104783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3CEC491-E4AD-4DC1-B7F4-6F4CBEAD505F}"/>
              </a:ext>
            </a:extLst>
          </p:cNvPr>
          <p:cNvGrpSpPr/>
          <p:nvPr/>
        </p:nvGrpSpPr>
        <p:grpSpPr>
          <a:xfrm>
            <a:off x="1732765" y="5291952"/>
            <a:ext cx="1742785" cy="1912061"/>
            <a:chOff x="1732765" y="5291952"/>
            <a:chExt cx="1742785" cy="1912061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D1B76BD-3E83-468D-9DC1-01189856E3CA}"/>
                </a:ext>
              </a:extLst>
            </p:cNvPr>
            <p:cNvSpPr txBox="1"/>
            <p:nvPr/>
          </p:nvSpPr>
          <p:spPr>
            <a:xfrm>
              <a:off x="1732765" y="5291952"/>
              <a:ext cx="174278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/>
                <a:t>400</a:t>
              </a:r>
              <a:r>
                <a:rPr lang="en-US" sz="6000" dirty="0"/>
                <a:t>$</a:t>
              </a:r>
              <a:endParaRPr lang="en-ID" sz="6000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08DD188D-9F38-48A5-A7B5-B0E7A73927C2}"/>
                </a:ext>
              </a:extLst>
            </p:cNvPr>
            <p:cNvSpPr/>
            <p:nvPr/>
          </p:nvSpPr>
          <p:spPr>
            <a:xfrm>
              <a:off x="1835248" y="6403361"/>
              <a:ext cx="226484" cy="22648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A1118A74-47A3-44E1-9883-B5C6270C356F}"/>
                </a:ext>
              </a:extLst>
            </p:cNvPr>
            <p:cNvSpPr/>
            <p:nvPr/>
          </p:nvSpPr>
          <p:spPr>
            <a:xfrm>
              <a:off x="2183008" y="6403361"/>
              <a:ext cx="226484" cy="22648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92DD605E-EA05-461D-ADF0-F86293C59971}"/>
                </a:ext>
              </a:extLst>
            </p:cNvPr>
            <p:cNvSpPr/>
            <p:nvPr/>
          </p:nvSpPr>
          <p:spPr>
            <a:xfrm>
              <a:off x="2530768" y="6403361"/>
              <a:ext cx="226484" cy="22648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0BAD0E2E-6BCD-48EC-9398-DD1F0132A429}"/>
                </a:ext>
              </a:extLst>
            </p:cNvPr>
            <p:cNvSpPr txBox="1"/>
            <p:nvPr/>
          </p:nvSpPr>
          <p:spPr>
            <a:xfrm>
              <a:off x="1740350" y="6742348"/>
              <a:ext cx="16417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XS S M XL</a:t>
              </a:r>
              <a:endParaRPr lang="en-ID" sz="24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id="{232D05C6-A03A-4057-BC38-B8634DBEAA5F}"/>
              </a:ext>
            </a:extLst>
          </p:cNvPr>
          <p:cNvSpPr/>
          <p:nvPr/>
        </p:nvSpPr>
        <p:spPr>
          <a:xfrm>
            <a:off x="17254" y="1589395"/>
            <a:ext cx="5741544" cy="830997"/>
          </a:xfrm>
          <a:prstGeom prst="rect">
            <a:avLst/>
          </a:prstGeom>
          <a:solidFill>
            <a:srgbClr val="82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600" b="1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A1D12F7-07CF-4325-B2EC-6EA16B5F7713}"/>
              </a:ext>
            </a:extLst>
          </p:cNvPr>
          <p:cNvSpPr/>
          <p:nvPr/>
        </p:nvSpPr>
        <p:spPr>
          <a:xfrm>
            <a:off x="0" y="1493649"/>
            <a:ext cx="5680953" cy="830997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 PRODUCT</a:t>
            </a:r>
            <a:endParaRPr lang="en-ID" sz="3600" b="1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64197C-662A-41E5-8F65-3B0C429FBA88}"/>
              </a:ext>
            </a:extLst>
          </p:cNvPr>
          <p:cNvSpPr txBox="1"/>
          <p:nvPr/>
        </p:nvSpPr>
        <p:spPr>
          <a:xfrm>
            <a:off x="21407249" y="1678315"/>
            <a:ext cx="32383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+1 23456 7890</a:t>
            </a:r>
            <a:endParaRPr lang="en-ID" sz="3600" i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2" name="Picture">
            <a:extLst>
              <a:ext uri="{FF2B5EF4-FFF2-40B4-BE49-F238E27FC236}">
                <a16:creationId xmlns:a16="http://schemas.microsoft.com/office/drawing/2014/main" id="{2FEE30F0-3E4E-4C5B-A18A-0B81445770D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128797" y="3767119"/>
            <a:ext cx="4255770" cy="4255770"/>
          </a:xfrm>
          <a:prstGeom prst="rect">
            <a:avLst/>
          </a:prstGeom>
          <a:effectLst>
            <a:reflection blurRad="6350" stA="12000" endPos="23000" dir="5400000" sy="-100000" algn="bl" rotWithShape="0"/>
          </a:effectLst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12D711F9-EC3A-433D-AD8F-0B401F05E774}"/>
              </a:ext>
            </a:extLst>
          </p:cNvPr>
          <p:cNvSpPr txBox="1"/>
          <p:nvPr/>
        </p:nvSpPr>
        <p:spPr>
          <a:xfrm>
            <a:off x="1740350" y="7155888"/>
            <a:ext cx="146890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Lorem ipsum,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guanteng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pokoke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. Lek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koe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percoyo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takok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ae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dewe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nang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US" sz="11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ID" sz="11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2BF0982-D0AE-40B3-AB95-1364CE00947E}"/>
              </a:ext>
            </a:extLst>
          </p:cNvPr>
          <p:cNvSpPr txBox="1"/>
          <p:nvPr/>
        </p:nvSpPr>
        <p:spPr>
          <a:xfrm>
            <a:off x="13801571" y="3753070"/>
            <a:ext cx="877312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Segoe UI" panose="020B0502040204020203" pitchFamily="34" charset="0"/>
                <a:cs typeface="Segoe UI" panose="020B0502040204020203" pitchFamily="34" charset="0"/>
              </a:rPr>
              <a:t>DESCRIPT OUR PRODUCT</a:t>
            </a:r>
          </a:p>
          <a:p>
            <a:endParaRPr lang="en-US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saiki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wong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terkenal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buanget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kabeh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ngerti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Lorem Ipsum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digawe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nggo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tulisan sing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modele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kyok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umak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woco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saiki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Tulunguno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lah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diwoco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langsung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diedit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ojok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dijarno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ae lek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ndelok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tulisan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ID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1F434703-03CB-4D26-B02D-7168B2B14E56}"/>
              </a:ext>
            </a:extLst>
          </p:cNvPr>
          <p:cNvSpPr/>
          <p:nvPr/>
        </p:nvSpPr>
        <p:spPr>
          <a:xfrm rot="5400000">
            <a:off x="13276912" y="3917973"/>
            <a:ext cx="369684" cy="318693"/>
          </a:xfrm>
          <a:prstGeom prst="triangl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249389B-56E9-4015-9B7B-6F2F3B286248}"/>
              </a:ext>
            </a:extLst>
          </p:cNvPr>
          <p:cNvSpPr/>
          <p:nvPr/>
        </p:nvSpPr>
        <p:spPr>
          <a:xfrm>
            <a:off x="20775210" y="8250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F1B25F62-33E7-4F31-AE49-4CDD891E66D0}"/>
              </a:ext>
            </a:extLst>
          </p:cNvPr>
          <p:cNvSpPr/>
          <p:nvPr/>
        </p:nvSpPr>
        <p:spPr>
          <a:xfrm>
            <a:off x="21093904" y="8250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1408C883-B613-408A-AF90-FC618D0C2A51}"/>
              </a:ext>
            </a:extLst>
          </p:cNvPr>
          <p:cNvSpPr/>
          <p:nvPr/>
        </p:nvSpPr>
        <p:spPr>
          <a:xfrm>
            <a:off x="21418026" y="8250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892CC1DD-CA47-4F14-BAE1-95FB1D27B527}"/>
              </a:ext>
            </a:extLst>
          </p:cNvPr>
          <p:cNvSpPr/>
          <p:nvPr/>
        </p:nvSpPr>
        <p:spPr>
          <a:xfrm>
            <a:off x="21742148" y="8250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2B05756E-7058-4C8F-8027-5F2B0F28C9FC}"/>
              </a:ext>
            </a:extLst>
          </p:cNvPr>
          <p:cNvSpPr/>
          <p:nvPr/>
        </p:nvSpPr>
        <p:spPr>
          <a:xfrm>
            <a:off x="22060376" y="8250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2ECFD7CB-3DCF-48CA-AEA7-107D488FB65B}"/>
              </a:ext>
            </a:extLst>
          </p:cNvPr>
          <p:cNvSpPr/>
          <p:nvPr/>
        </p:nvSpPr>
        <p:spPr>
          <a:xfrm>
            <a:off x="19103102" y="3805619"/>
            <a:ext cx="444571" cy="444571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Star: 5 Points 27">
            <a:extLst>
              <a:ext uri="{FF2B5EF4-FFF2-40B4-BE49-F238E27FC236}">
                <a16:creationId xmlns:a16="http://schemas.microsoft.com/office/drawing/2014/main" id="{B3B935EE-DD2A-47F0-8E30-C634477DD00A}"/>
              </a:ext>
            </a:extLst>
          </p:cNvPr>
          <p:cNvSpPr/>
          <p:nvPr/>
        </p:nvSpPr>
        <p:spPr>
          <a:xfrm>
            <a:off x="19728143" y="3805619"/>
            <a:ext cx="444571" cy="444571"/>
          </a:xfrm>
          <a:prstGeom prst="star5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52047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dir="r" isContent="1"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7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622E-6 2.45902E-6 L 0.30668 2.45902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34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65474E-6 4.09836E-6 L 0.31226 -0.0409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13" y="-204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5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5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5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5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5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60" grpId="0"/>
      <p:bldP spid="39" grpId="0"/>
      <p:bldP spid="6" grpId="0" animBg="1"/>
      <p:bldP spid="6" grpId="1" animBg="1"/>
      <p:bldP spid="8" grpId="0" animBg="1"/>
      <p:bldP spid="8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curly film">
            <a:hlinkClick r:id="" action="ppaction://media"/>
            <a:extLst>
              <a:ext uri="{FF2B5EF4-FFF2-40B4-BE49-F238E27FC236}">
                <a16:creationId xmlns:a16="http://schemas.microsoft.com/office/drawing/2014/main" id="{A89156F0-216B-43ED-ACE0-D4067D71258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639.96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69453" y="-2810847"/>
            <a:ext cx="26710430" cy="15024617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E1ECCD88-934E-46C6-BAA9-500754E6F779}"/>
              </a:ext>
            </a:extLst>
          </p:cNvPr>
          <p:cNvGrpSpPr/>
          <p:nvPr/>
        </p:nvGrpSpPr>
        <p:grpSpPr>
          <a:xfrm>
            <a:off x="10775334" y="1496871"/>
            <a:ext cx="4620855" cy="830999"/>
            <a:chOff x="1498904" y="4811571"/>
            <a:chExt cx="4620855" cy="830999"/>
          </a:xfrm>
        </p:grpSpPr>
        <p:sp>
          <p:nvSpPr>
            <p:cNvPr id="11" name="Teardrop 10">
              <a:extLst>
                <a:ext uri="{FF2B5EF4-FFF2-40B4-BE49-F238E27FC236}">
                  <a16:creationId xmlns:a16="http://schemas.microsoft.com/office/drawing/2014/main" id="{4BC91DEA-89B1-4162-94F9-77F1C53921AF}"/>
                </a:ext>
              </a:extLst>
            </p:cNvPr>
            <p:cNvSpPr/>
            <p:nvPr/>
          </p:nvSpPr>
          <p:spPr>
            <a:xfrm rot="16200000">
              <a:off x="1467753" y="4842722"/>
              <a:ext cx="830997" cy="768696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0AD727-6C54-4084-A693-022AB764C6B8}"/>
                </a:ext>
              </a:extLst>
            </p:cNvPr>
            <p:cNvSpPr txBox="1"/>
            <p:nvPr/>
          </p:nvSpPr>
          <p:spPr>
            <a:xfrm>
              <a:off x="2415583" y="4811573"/>
              <a:ext cx="37041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YOUR</a:t>
              </a:r>
              <a:r>
                <a:rPr lang="en-US" sz="4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LOGO</a:t>
              </a:r>
              <a:endParaRPr lang="en-ID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id="{232D05C6-A03A-4057-BC38-B8634DBEAA5F}"/>
              </a:ext>
            </a:extLst>
          </p:cNvPr>
          <p:cNvSpPr/>
          <p:nvPr/>
        </p:nvSpPr>
        <p:spPr>
          <a:xfrm>
            <a:off x="17254" y="1589395"/>
            <a:ext cx="5741544" cy="830997"/>
          </a:xfrm>
          <a:prstGeom prst="rect">
            <a:avLst/>
          </a:prstGeom>
          <a:solidFill>
            <a:srgbClr val="82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600" b="1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A1D12F7-07CF-4325-B2EC-6EA16B5F7713}"/>
              </a:ext>
            </a:extLst>
          </p:cNvPr>
          <p:cNvSpPr/>
          <p:nvPr/>
        </p:nvSpPr>
        <p:spPr>
          <a:xfrm>
            <a:off x="0" y="1493649"/>
            <a:ext cx="5680953" cy="830997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yourdomain.com</a:t>
            </a:r>
            <a:endParaRPr lang="en-ID" sz="3600" b="1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64197C-662A-41E5-8F65-3B0C429FBA88}"/>
              </a:ext>
            </a:extLst>
          </p:cNvPr>
          <p:cNvSpPr txBox="1"/>
          <p:nvPr/>
        </p:nvSpPr>
        <p:spPr>
          <a:xfrm>
            <a:off x="21407249" y="1678315"/>
            <a:ext cx="32383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+1 23456 7890</a:t>
            </a:r>
            <a:endParaRPr lang="en-ID" sz="3600" i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2BF0982-D0AE-40B3-AB95-1364CE00947E}"/>
              </a:ext>
            </a:extLst>
          </p:cNvPr>
          <p:cNvSpPr txBox="1"/>
          <p:nvPr/>
        </p:nvSpPr>
        <p:spPr>
          <a:xfrm>
            <a:off x="13801571" y="3753070"/>
            <a:ext cx="877312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Segoe UI" panose="020B0502040204020203" pitchFamily="34" charset="0"/>
                <a:cs typeface="Segoe UI" panose="020B0502040204020203" pitchFamily="34" charset="0"/>
              </a:rPr>
              <a:t>WHO WE ARE</a:t>
            </a:r>
          </a:p>
          <a:p>
            <a:endParaRPr lang="en-US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saiki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wong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terkenal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buanget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kabeh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ngerti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Lorem Ipsum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digawe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nggo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tulisan sing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modele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kyok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umak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woco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saiki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Tulunguno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lah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diwoco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langsung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diedit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ojok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dijarno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ae lek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ndelok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tulisan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ID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1F434703-03CB-4D26-B02D-7168B2B14E56}"/>
              </a:ext>
            </a:extLst>
          </p:cNvPr>
          <p:cNvSpPr/>
          <p:nvPr/>
        </p:nvSpPr>
        <p:spPr>
          <a:xfrm rot="5400000">
            <a:off x="13276912" y="3917973"/>
            <a:ext cx="369684" cy="318693"/>
          </a:xfrm>
          <a:prstGeom prst="triangl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249389B-56E9-4015-9B7B-6F2F3B286248}"/>
              </a:ext>
            </a:extLst>
          </p:cNvPr>
          <p:cNvSpPr/>
          <p:nvPr/>
        </p:nvSpPr>
        <p:spPr>
          <a:xfrm>
            <a:off x="20775210" y="8250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F1B25F62-33E7-4F31-AE49-4CDD891E66D0}"/>
              </a:ext>
            </a:extLst>
          </p:cNvPr>
          <p:cNvSpPr/>
          <p:nvPr/>
        </p:nvSpPr>
        <p:spPr>
          <a:xfrm>
            <a:off x="21093904" y="8250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1408C883-B613-408A-AF90-FC618D0C2A51}"/>
              </a:ext>
            </a:extLst>
          </p:cNvPr>
          <p:cNvSpPr/>
          <p:nvPr/>
        </p:nvSpPr>
        <p:spPr>
          <a:xfrm>
            <a:off x="21418026" y="8250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892CC1DD-CA47-4F14-BAE1-95FB1D27B527}"/>
              </a:ext>
            </a:extLst>
          </p:cNvPr>
          <p:cNvSpPr/>
          <p:nvPr/>
        </p:nvSpPr>
        <p:spPr>
          <a:xfrm>
            <a:off x="21742148" y="8250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2B05756E-7058-4C8F-8027-5F2B0F28C9FC}"/>
              </a:ext>
            </a:extLst>
          </p:cNvPr>
          <p:cNvSpPr/>
          <p:nvPr/>
        </p:nvSpPr>
        <p:spPr>
          <a:xfrm>
            <a:off x="22060376" y="8250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9A2E817-77F9-4C44-AE30-E284B6C5FD75}"/>
              </a:ext>
            </a:extLst>
          </p:cNvPr>
          <p:cNvSpPr/>
          <p:nvPr/>
        </p:nvSpPr>
        <p:spPr>
          <a:xfrm>
            <a:off x="2360089" y="3136849"/>
            <a:ext cx="370598" cy="521402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2" name="Picture 1">
            <a:extLst>
              <a:ext uri="{FF2B5EF4-FFF2-40B4-BE49-F238E27FC236}">
                <a16:creationId xmlns:a16="http://schemas.microsoft.com/office/drawing/2014/main" id="{853E019A-8787-4354-AB9E-EBB2178FD88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443" t="44537" r="15165"/>
          <a:stretch>
            <a:fillRect/>
          </a:stretch>
        </p:blipFill>
        <p:spPr>
          <a:xfrm>
            <a:off x="2725858" y="3136849"/>
            <a:ext cx="9644097" cy="5214020"/>
          </a:xfrm>
          <a:custGeom>
            <a:avLst/>
            <a:gdLst>
              <a:gd name="connsiteX0" fmla="*/ 0 w 9644097"/>
              <a:gd name="connsiteY0" fmla="*/ 0 h 5214020"/>
              <a:gd name="connsiteX1" fmla="*/ 9644097 w 9644097"/>
              <a:gd name="connsiteY1" fmla="*/ 0 h 5214020"/>
              <a:gd name="connsiteX2" fmla="*/ 9644097 w 9644097"/>
              <a:gd name="connsiteY2" fmla="*/ 5214020 h 5214020"/>
              <a:gd name="connsiteX3" fmla="*/ 0 w 9644097"/>
              <a:gd name="connsiteY3" fmla="*/ 5214020 h 5214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44097" h="5214020">
                <a:moveTo>
                  <a:pt x="0" y="0"/>
                </a:moveTo>
                <a:lnTo>
                  <a:pt x="9644097" y="0"/>
                </a:lnTo>
                <a:lnTo>
                  <a:pt x="9644097" y="5214020"/>
                </a:lnTo>
                <a:lnTo>
                  <a:pt x="0" y="5214020"/>
                </a:lnTo>
                <a:close/>
              </a:path>
            </a:pathLst>
          </a:custGeom>
        </p:spPr>
      </p:pic>
      <p:pic>
        <p:nvPicPr>
          <p:cNvPr id="33" name="Picture 2">
            <a:extLst>
              <a:ext uri="{FF2B5EF4-FFF2-40B4-BE49-F238E27FC236}">
                <a16:creationId xmlns:a16="http://schemas.microsoft.com/office/drawing/2014/main" id="{9EF7CFDB-8E6B-435A-9F55-8547600F55A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9553034" y="5320968"/>
            <a:ext cx="3908720" cy="3908720"/>
          </a:xfrm>
          <a:prstGeom prst="rect">
            <a:avLst/>
          </a:prstGeom>
          <a:effectLst>
            <a:reflection blurRad="6350" stA="12000" endPos="23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87082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5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5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5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5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5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" presetClass="entr" presetSubtype="4" decel="3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60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1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</p:childTnLst>
        </p:cTn>
      </p:par>
    </p:tnLst>
    <p:bldLst>
      <p:bldP spid="39" grpId="0"/>
      <p:bldP spid="6" grpId="0" animBg="1"/>
      <p:bldP spid="6" grpId="1" animBg="1"/>
      <p:bldP spid="8" grpId="0" animBg="1"/>
      <p:bldP spid="8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Curly FIlm">
            <a:hlinkClick r:id="" action="ppaction://media"/>
            <a:extLst>
              <a:ext uri="{FF2B5EF4-FFF2-40B4-BE49-F238E27FC236}">
                <a16:creationId xmlns:a16="http://schemas.microsoft.com/office/drawing/2014/main" id="{A89156F0-216B-43ED-ACE0-D4067D71258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639.96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69453" y="-2810847"/>
            <a:ext cx="26710430" cy="15024617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E1ECCD88-934E-46C6-BAA9-500754E6F779}"/>
              </a:ext>
            </a:extLst>
          </p:cNvPr>
          <p:cNvGrpSpPr/>
          <p:nvPr/>
        </p:nvGrpSpPr>
        <p:grpSpPr>
          <a:xfrm>
            <a:off x="10775334" y="1496871"/>
            <a:ext cx="4620855" cy="830999"/>
            <a:chOff x="1498904" y="4811571"/>
            <a:chExt cx="4620855" cy="830999"/>
          </a:xfrm>
        </p:grpSpPr>
        <p:sp>
          <p:nvSpPr>
            <p:cNvPr id="11" name="Teardrop 10">
              <a:extLst>
                <a:ext uri="{FF2B5EF4-FFF2-40B4-BE49-F238E27FC236}">
                  <a16:creationId xmlns:a16="http://schemas.microsoft.com/office/drawing/2014/main" id="{4BC91DEA-89B1-4162-94F9-77F1C53921AF}"/>
                </a:ext>
              </a:extLst>
            </p:cNvPr>
            <p:cNvSpPr/>
            <p:nvPr/>
          </p:nvSpPr>
          <p:spPr>
            <a:xfrm rot="16200000">
              <a:off x="1467753" y="4842722"/>
              <a:ext cx="830997" cy="768696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0AD727-6C54-4084-A693-022AB764C6B8}"/>
                </a:ext>
              </a:extLst>
            </p:cNvPr>
            <p:cNvSpPr txBox="1"/>
            <p:nvPr/>
          </p:nvSpPr>
          <p:spPr>
            <a:xfrm>
              <a:off x="2415583" y="4811573"/>
              <a:ext cx="37041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YOUR</a:t>
              </a:r>
              <a:r>
                <a:rPr lang="en-US" sz="4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LOGO</a:t>
              </a:r>
              <a:endParaRPr lang="en-ID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id="{232D05C6-A03A-4057-BC38-B8634DBEAA5F}"/>
              </a:ext>
            </a:extLst>
          </p:cNvPr>
          <p:cNvSpPr/>
          <p:nvPr/>
        </p:nvSpPr>
        <p:spPr>
          <a:xfrm>
            <a:off x="17254" y="1589395"/>
            <a:ext cx="5741544" cy="830997"/>
          </a:xfrm>
          <a:prstGeom prst="rect">
            <a:avLst/>
          </a:prstGeom>
          <a:solidFill>
            <a:srgbClr val="82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600" b="1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A1D12F7-07CF-4325-B2EC-6EA16B5F7713}"/>
              </a:ext>
            </a:extLst>
          </p:cNvPr>
          <p:cNvSpPr/>
          <p:nvPr/>
        </p:nvSpPr>
        <p:spPr>
          <a:xfrm>
            <a:off x="0" y="1493649"/>
            <a:ext cx="5680953" cy="830997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yourdomain.com</a:t>
            </a:r>
            <a:endParaRPr lang="en-ID" sz="3600" b="1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64197C-662A-41E5-8F65-3B0C429FBA88}"/>
              </a:ext>
            </a:extLst>
          </p:cNvPr>
          <p:cNvSpPr txBox="1"/>
          <p:nvPr/>
        </p:nvSpPr>
        <p:spPr>
          <a:xfrm>
            <a:off x="21407249" y="1678315"/>
            <a:ext cx="32383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+1 23456 7890</a:t>
            </a:r>
            <a:endParaRPr lang="en-ID" sz="3600" i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2BF0982-D0AE-40B3-AB95-1364CE00947E}"/>
              </a:ext>
            </a:extLst>
          </p:cNvPr>
          <p:cNvSpPr txBox="1"/>
          <p:nvPr/>
        </p:nvSpPr>
        <p:spPr>
          <a:xfrm>
            <a:off x="3064397" y="3626070"/>
            <a:ext cx="877312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Segoe UI" panose="020B0502040204020203" pitchFamily="34" charset="0"/>
                <a:cs typeface="Segoe UI" panose="020B0502040204020203" pitchFamily="34" charset="0"/>
              </a:rPr>
              <a:t>WHO WE ARE</a:t>
            </a:r>
          </a:p>
          <a:p>
            <a:endParaRPr lang="en-US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saiki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wong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terkenal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buanget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kabeh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ngerti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Lorem Ipsum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digawe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nggo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tulisan sing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modele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kyok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umak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woco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saiki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Tulunguno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lah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diwoco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langsung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diedit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ojok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dijarno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ae lek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ndelok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tulisan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ID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1F434703-03CB-4D26-B02D-7168B2B14E56}"/>
              </a:ext>
            </a:extLst>
          </p:cNvPr>
          <p:cNvSpPr/>
          <p:nvPr/>
        </p:nvSpPr>
        <p:spPr>
          <a:xfrm rot="5400000">
            <a:off x="2539738" y="3790973"/>
            <a:ext cx="369684" cy="318693"/>
          </a:xfrm>
          <a:prstGeom prst="triangl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249389B-56E9-4015-9B7B-6F2F3B286248}"/>
              </a:ext>
            </a:extLst>
          </p:cNvPr>
          <p:cNvSpPr/>
          <p:nvPr/>
        </p:nvSpPr>
        <p:spPr>
          <a:xfrm>
            <a:off x="10038036" y="8123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F1B25F62-33E7-4F31-AE49-4CDD891E66D0}"/>
              </a:ext>
            </a:extLst>
          </p:cNvPr>
          <p:cNvSpPr/>
          <p:nvPr/>
        </p:nvSpPr>
        <p:spPr>
          <a:xfrm>
            <a:off x="10356730" y="8123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1408C883-B613-408A-AF90-FC618D0C2A51}"/>
              </a:ext>
            </a:extLst>
          </p:cNvPr>
          <p:cNvSpPr/>
          <p:nvPr/>
        </p:nvSpPr>
        <p:spPr>
          <a:xfrm>
            <a:off x="10680852" y="8123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892CC1DD-CA47-4F14-BAE1-95FB1D27B527}"/>
              </a:ext>
            </a:extLst>
          </p:cNvPr>
          <p:cNvSpPr/>
          <p:nvPr/>
        </p:nvSpPr>
        <p:spPr>
          <a:xfrm>
            <a:off x="11004974" y="8123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2B05756E-7058-4C8F-8027-5F2B0F28C9FC}"/>
              </a:ext>
            </a:extLst>
          </p:cNvPr>
          <p:cNvSpPr/>
          <p:nvPr/>
        </p:nvSpPr>
        <p:spPr>
          <a:xfrm>
            <a:off x="11323202" y="8123249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9A2E817-77F9-4C44-AE30-E284B6C5FD75}"/>
              </a:ext>
            </a:extLst>
          </p:cNvPr>
          <p:cNvSpPr/>
          <p:nvPr/>
        </p:nvSpPr>
        <p:spPr>
          <a:xfrm>
            <a:off x="12945944" y="3009849"/>
            <a:ext cx="370598" cy="521402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2" name="Picture 1">
            <a:extLst>
              <a:ext uri="{FF2B5EF4-FFF2-40B4-BE49-F238E27FC236}">
                <a16:creationId xmlns:a16="http://schemas.microsoft.com/office/drawing/2014/main" id="{853E019A-8787-4354-AB9E-EBB2178FD88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3317257" y="3009849"/>
            <a:ext cx="7821030" cy="5214020"/>
          </a:xfrm>
          <a:custGeom>
            <a:avLst/>
            <a:gdLst>
              <a:gd name="connsiteX0" fmla="*/ 0 w 9644097"/>
              <a:gd name="connsiteY0" fmla="*/ 0 h 5214020"/>
              <a:gd name="connsiteX1" fmla="*/ 9644097 w 9644097"/>
              <a:gd name="connsiteY1" fmla="*/ 0 h 5214020"/>
              <a:gd name="connsiteX2" fmla="*/ 9644097 w 9644097"/>
              <a:gd name="connsiteY2" fmla="*/ 5214020 h 5214020"/>
              <a:gd name="connsiteX3" fmla="*/ 0 w 9644097"/>
              <a:gd name="connsiteY3" fmla="*/ 5214020 h 5214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44097" h="5214020">
                <a:moveTo>
                  <a:pt x="0" y="0"/>
                </a:moveTo>
                <a:lnTo>
                  <a:pt x="9644097" y="0"/>
                </a:lnTo>
                <a:lnTo>
                  <a:pt x="9644097" y="5214020"/>
                </a:lnTo>
                <a:lnTo>
                  <a:pt x="0" y="5214020"/>
                </a:lnTo>
                <a:close/>
              </a:path>
            </a:pathLst>
          </a:custGeom>
        </p:spPr>
      </p:pic>
      <p:pic>
        <p:nvPicPr>
          <p:cNvPr id="33" name="Picture 2">
            <a:extLst>
              <a:ext uri="{FF2B5EF4-FFF2-40B4-BE49-F238E27FC236}">
                <a16:creationId xmlns:a16="http://schemas.microsoft.com/office/drawing/2014/main" id="{9EF7CFDB-8E6B-435A-9F55-8547600F55A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9406828" y="5031606"/>
            <a:ext cx="3908720" cy="3908720"/>
          </a:xfrm>
          <a:prstGeom prst="rect">
            <a:avLst/>
          </a:prstGeom>
          <a:effectLst>
            <a:reflection blurRad="6350" stA="12000" endPos="23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2707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5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5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5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5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5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" presetClass="entr" presetSubtype="4" decel="3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"/>
                                      </p:to>
                                    </p:set>
                                    <p:animEffect filter="image" prLst="opacity: 0.1">
                                      <p:cBhvr rctx="IE">
                                        <p:cTn id="60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1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</p:childTnLst>
        </p:cTn>
      </p:par>
    </p:tnLst>
    <p:bldLst>
      <p:bldP spid="39" grpId="0"/>
      <p:bldP spid="6" grpId="0" animBg="1"/>
      <p:bldP spid="6" grpId="1" animBg="1"/>
      <p:bldP spid="8" grpId="0" animBg="1"/>
      <p:bldP spid="8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1ECCD88-934E-46C6-BAA9-500754E6F779}"/>
              </a:ext>
            </a:extLst>
          </p:cNvPr>
          <p:cNvGrpSpPr/>
          <p:nvPr/>
        </p:nvGrpSpPr>
        <p:grpSpPr>
          <a:xfrm>
            <a:off x="10775334" y="1496871"/>
            <a:ext cx="4620855" cy="830999"/>
            <a:chOff x="1498904" y="4811571"/>
            <a:chExt cx="4620855" cy="830999"/>
          </a:xfrm>
        </p:grpSpPr>
        <p:sp>
          <p:nvSpPr>
            <p:cNvPr id="11" name="Teardrop 10">
              <a:extLst>
                <a:ext uri="{FF2B5EF4-FFF2-40B4-BE49-F238E27FC236}">
                  <a16:creationId xmlns:a16="http://schemas.microsoft.com/office/drawing/2014/main" id="{4BC91DEA-89B1-4162-94F9-77F1C53921AF}"/>
                </a:ext>
              </a:extLst>
            </p:cNvPr>
            <p:cNvSpPr/>
            <p:nvPr/>
          </p:nvSpPr>
          <p:spPr>
            <a:xfrm rot="16200000">
              <a:off x="1467753" y="4842722"/>
              <a:ext cx="830997" cy="768696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0AD727-6C54-4084-A693-022AB764C6B8}"/>
                </a:ext>
              </a:extLst>
            </p:cNvPr>
            <p:cNvSpPr txBox="1"/>
            <p:nvPr/>
          </p:nvSpPr>
          <p:spPr>
            <a:xfrm>
              <a:off x="2415583" y="4811573"/>
              <a:ext cx="37041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YOUR</a:t>
              </a:r>
              <a:r>
                <a:rPr lang="en-US" sz="4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LOGO</a:t>
              </a:r>
              <a:endParaRPr lang="en-ID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pic>
        <p:nvPicPr>
          <p:cNvPr id="30" name="Picture 1">
            <a:extLst>
              <a:ext uri="{FF2B5EF4-FFF2-40B4-BE49-F238E27FC236}">
                <a16:creationId xmlns:a16="http://schemas.microsoft.com/office/drawing/2014/main" id="{7C9E94A5-8D3F-40BA-A235-87E99452CB0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387323" y="3578417"/>
            <a:ext cx="4419758" cy="4419758"/>
          </a:xfrm>
          <a:prstGeom prst="rect">
            <a:avLst/>
          </a:prstGeom>
          <a:effectLst>
            <a:reflection blurRad="6350" stA="12000" endPos="23000" dir="5400000" sy="-100000" algn="bl" rotWithShape="0"/>
          </a:effectLst>
        </p:spPr>
      </p:pic>
      <p:pic>
        <p:nvPicPr>
          <p:cNvPr id="52" name="Picture 2">
            <a:extLst>
              <a:ext uri="{FF2B5EF4-FFF2-40B4-BE49-F238E27FC236}">
                <a16:creationId xmlns:a16="http://schemas.microsoft.com/office/drawing/2014/main" id="{2FEE30F0-3E4E-4C5B-A18A-0B81445770D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955960" y="3578417"/>
            <a:ext cx="4255770" cy="4255770"/>
          </a:xfrm>
          <a:prstGeom prst="rect">
            <a:avLst/>
          </a:prstGeom>
          <a:effectLst>
            <a:reflection blurRad="6350" stA="12000" endPos="23000" dir="5400000" sy="-100000" algn="bl" rotWithShape="0"/>
          </a:effectLst>
        </p:spPr>
      </p:pic>
      <p:pic>
        <p:nvPicPr>
          <p:cNvPr id="29" name="Picture 3">
            <a:extLst>
              <a:ext uri="{FF2B5EF4-FFF2-40B4-BE49-F238E27FC236}">
                <a16:creationId xmlns:a16="http://schemas.microsoft.com/office/drawing/2014/main" id="{62C1D5A1-22CC-45BC-B0EA-8FB38106C1E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3008175" y="3578417"/>
            <a:ext cx="5319713" cy="4255770"/>
          </a:xfrm>
          <a:prstGeom prst="rect">
            <a:avLst/>
          </a:prstGeom>
          <a:effectLst>
            <a:reflection blurRad="6350" stA="12000" endPos="23000" dir="5400000" sy="-100000" algn="bl" rotWithShape="0"/>
          </a:effec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355FAA1-E3BC-4392-8298-347E95ED92A2}"/>
              </a:ext>
            </a:extLst>
          </p:cNvPr>
          <p:cNvSpPr/>
          <p:nvPr/>
        </p:nvSpPr>
        <p:spPr>
          <a:xfrm>
            <a:off x="4551112" y="3268293"/>
            <a:ext cx="3305943" cy="620248"/>
          </a:xfrm>
          <a:prstGeom prst="rect">
            <a:avLst/>
          </a:prstGeom>
          <a:solidFill>
            <a:srgbClr val="82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600" b="1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7255D5A-B07F-4029-83A1-9DC8FC6F5A0A}"/>
              </a:ext>
            </a:extLst>
          </p:cNvPr>
          <p:cNvSpPr/>
          <p:nvPr/>
        </p:nvSpPr>
        <p:spPr>
          <a:xfrm>
            <a:off x="4533859" y="3172547"/>
            <a:ext cx="3271055" cy="620248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CONTACT US</a:t>
            </a:r>
            <a:endParaRPr lang="en-ID" sz="2800" b="1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75F034-2F4E-4019-AA8F-AF7272CD7405}"/>
              </a:ext>
            </a:extLst>
          </p:cNvPr>
          <p:cNvSpPr txBox="1"/>
          <p:nvPr/>
        </p:nvSpPr>
        <p:spPr>
          <a:xfrm>
            <a:off x="2079489" y="4404454"/>
            <a:ext cx="577756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dirty="0" err="1">
                <a:latin typeface="Segoe UI" panose="020B0502040204020203" pitchFamily="34" charset="0"/>
                <a:cs typeface="Segoe UI" panose="020B0502040204020203" pitchFamily="34" charset="0"/>
              </a:rPr>
              <a:t>Adress</a:t>
            </a:r>
            <a:r>
              <a:rPr lang="en-US" sz="3200" b="1" dirty="0">
                <a:latin typeface="Segoe UI" panose="020B0502040204020203" pitchFamily="34" charset="0"/>
                <a:cs typeface="Segoe UI" panose="020B0502040204020203" pitchFamily="34" charset="0"/>
              </a:rPr>
              <a:t> : 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New York, Basel Str.10</a:t>
            </a:r>
          </a:p>
          <a:p>
            <a:pPr algn="r"/>
            <a:r>
              <a:rPr lang="en-US" sz="3200" b="1" dirty="0">
                <a:latin typeface="Segoe UI" panose="020B0502040204020203" pitchFamily="34" charset="0"/>
                <a:cs typeface="Segoe UI" panose="020B0502040204020203" pitchFamily="34" charset="0"/>
              </a:rPr>
              <a:t>Website : 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yourdomain.com</a:t>
            </a:r>
          </a:p>
          <a:p>
            <a:pPr algn="r"/>
            <a:r>
              <a:rPr lang="en-US" sz="3200" b="1" dirty="0">
                <a:latin typeface="Segoe UI" panose="020B0502040204020203" pitchFamily="34" charset="0"/>
                <a:cs typeface="Segoe UI" panose="020B0502040204020203" pitchFamily="34" charset="0"/>
              </a:rPr>
              <a:t>Instagram : 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@yourname</a:t>
            </a:r>
          </a:p>
          <a:p>
            <a:pPr algn="r"/>
            <a:r>
              <a:rPr lang="en-US" sz="3200" b="1" dirty="0">
                <a:latin typeface="Segoe UI" panose="020B0502040204020203" pitchFamily="34" charset="0"/>
                <a:cs typeface="Segoe UI" panose="020B0502040204020203" pitchFamily="34" charset="0"/>
              </a:rPr>
              <a:t>Telp : 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+1 2345 6789</a:t>
            </a:r>
            <a:endParaRPr lang="en-ID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A710F34-4A28-48F0-BF92-1201E38E76BA}"/>
              </a:ext>
            </a:extLst>
          </p:cNvPr>
          <p:cNvSpPr/>
          <p:nvPr/>
        </p:nvSpPr>
        <p:spPr>
          <a:xfrm>
            <a:off x="17797620" y="3268293"/>
            <a:ext cx="3305943" cy="620248"/>
          </a:xfrm>
          <a:prstGeom prst="rect">
            <a:avLst/>
          </a:prstGeom>
          <a:solidFill>
            <a:srgbClr val="82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600" b="1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7461F40-D82F-40F0-A16B-346ACAAE0B5B}"/>
              </a:ext>
            </a:extLst>
          </p:cNvPr>
          <p:cNvSpPr/>
          <p:nvPr/>
        </p:nvSpPr>
        <p:spPr>
          <a:xfrm>
            <a:off x="17780367" y="3172547"/>
            <a:ext cx="3271055" cy="620248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OUR BENEFITS</a:t>
            </a:r>
            <a:endParaRPr lang="en-ID" sz="2800" b="1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A26A90D-14A6-41B7-9D2A-378D49808025}"/>
              </a:ext>
            </a:extLst>
          </p:cNvPr>
          <p:cNvSpPr txBox="1"/>
          <p:nvPr/>
        </p:nvSpPr>
        <p:spPr>
          <a:xfrm>
            <a:off x="17780367" y="4404454"/>
            <a:ext cx="577756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High Quality</a:t>
            </a:r>
          </a:p>
          <a:p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Durable Materials</a:t>
            </a:r>
          </a:p>
          <a:p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Free Delivery</a:t>
            </a:r>
          </a:p>
          <a:p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Money Back </a:t>
            </a:r>
            <a:r>
              <a:rPr lang="en-US" sz="3200" dirty="0" err="1">
                <a:latin typeface="Segoe UI" panose="020B0502040204020203" pitchFamily="34" charset="0"/>
                <a:cs typeface="Segoe UI" panose="020B0502040204020203" pitchFamily="34" charset="0"/>
              </a:rPr>
              <a:t>Quarantee</a:t>
            </a:r>
            <a:endParaRPr lang="en-US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B1A02414-D7DB-4425-9884-25CF43A176EB}"/>
              </a:ext>
            </a:extLst>
          </p:cNvPr>
          <p:cNvSpPr/>
          <p:nvPr/>
        </p:nvSpPr>
        <p:spPr>
          <a:xfrm rot="5400000">
            <a:off x="17335632" y="4561187"/>
            <a:ext cx="369684" cy="318693"/>
          </a:xfrm>
          <a:prstGeom prst="triangl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69945024-94C7-431F-B24A-13043AD19245}"/>
              </a:ext>
            </a:extLst>
          </p:cNvPr>
          <p:cNvSpPr/>
          <p:nvPr/>
        </p:nvSpPr>
        <p:spPr>
          <a:xfrm rot="16200000">
            <a:off x="8038581" y="4535788"/>
            <a:ext cx="369684" cy="318693"/>
          </a:xfrm>
          <a:prstGeom prst="triangl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6B39142-8019-42B3-94F7-9A548B9FF62D}"/>
              </a:ext>
            </a:extLst>
          </p:cNvPr>
          <p:cNvSpPr/>
          <p:nvPr/>
        </p:nvSpPr>
        <p:spPr>
          <a:xfrm>
            <a:off x="18076625" y="6934402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0E7D535-2AE6-4688-A851-5CFF3C5C8123}"/>
              </a:ext>
            </a:extLst>
          </p:cNvPr>
          <p:cNvSpPr/>
          <p:nvPr/>
        </p:nvSpPr>
        <p:spPr>
          <a:xfrm>
            <a:off x="18395319" y="6934402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31D1867-DFF3-4DDA-89E3-C3678EE7778A}"/>
              </a:ext>
            </a:extLst>
          </p:cNvPr>
          <p:cNvSpPr/>
          <p:nvPr/>
        </p:nvSpPr>
        <p:spPr>
          <a:xfrm>
            <a:off x="18719441" y="6934402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056DB57-CB83-44C1-9721-FC07F52BBA98}"/>
              </a:ext>
            </a:extLst>
          </p:cNvPr>
          <p:cNvSpPr/>
          <p:nvPr/>
        </p:nvSpPr>
        <p:spPr>
          <a:xfrm>
            <a:off x="19043563" y="6934402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2468BD96-EEBF-4F94-863D-A9A0037B05B2}"/>
              </a:ext>
            </a:extLst>
          </p:cNvPr>
          <p:cNvSpPr/>
          <p:nvPr/>
        </p:nvSpPr>
        <p:spPr>
          <a:xfrm>
            <a:off x="19361791" y="6934402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9FB9B817-190E-4D28-97E6-82A602C6811E}"/>
              </a:ext>
            </a:extLst>
          </p:cNvPr>
          <p:cNvSpPr/>
          <p:nvPr/>
        </p:nvSpPr>
        <p:spPr>
          <a:xfrm>
            <a:off x="6208026" y="6952990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538A491-C42D-482E-8268-4E90127E4EEA}"/>
              </a:ext>
            </a:extLst>
          </p:cNvPr>
          <p:cNvSpPr/>
          <p:nvPr/>
        </p:nvSpPr>
        <p:spPr>
          <a:xfrm>
            <a:off x="6526720" y="6952990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254F2E2-FFE7-42A3-8C7C-5B57F257F6D6}"/>
              </a:ext>
            </a:extLst>
          </p:cNvPr>
          <p:cNvSpPr/>
          <p:nvPr/>
        </p:nvSpPr>
        <p:spPr>
          <a:xfrm>
            <a:off x="6850842" y="6952990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3FF74C44-0A3A-48EC-825A-78A16ACF743B}"/>
              </a:ext>
            </a:extLst>
          </p:cNvPr>
          <p:cNvSpPr/>
          <p:nvPr/>
        </p:nvSpPr>
        <p:spPr>
          <a:xfrm>
            <a:off x="7174964" y="6952990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75A40B90-DCFE-428A-8476-BADBE0D5260D}"/>
              </a:ext>
            </a:extLst>
          </p:cNvPr>
          <p:cNvSpPr/>
          <p:nvPr/>
        </p:nvSpPr>
        <p:spPr>
          <a:xfrm>
            <a:off x="7493192" y="6952990"/>
            <a:ext cx="201241" cy="20124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26922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7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7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5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5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5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5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5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5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5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6" presetClass="emph" presetSubtype="0" repeatCount="5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6" presetClass="emph" presetSubtype="0" repeatCount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6" presetClass="emph" presetSubtype="0" repeatCount="5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6" presetClass="emph" presetSubtype="0" repeatCount="5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/>
      <p:bldP spid="15" grpId="0" animBg="1"/>
      <p:bldP spid="16" grpId="0" animBg="1"/>
      <p:bldP spid="17" grpId="0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31" grpId="0" animBg="1"/>
      <p:bldP spid="31" grpId="1" animBg="1"/>
      <p:bldP spid="32" grpId="0" animBg="1"/>
      <p:bldP spid="3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ardrop 10">
            <a:extLst>
              <a:ext uri="{FF2B5EF4-FFF2-40B4-BE49-F238E27FC236}">
                <a16:creationId xmlns:a16="http://schemas.microsoft.com/office/drawing/2014/main" id="{4BC91DEA-89B1-4162-94F9-77F1C53921AF}"/>
              </a:ext>
            </a:extLst>
          </p:cNvPr>
          <p:cNvSpPr/>
          <p:nvPr/>
        </p:nvSpPr>
        <p:spPr>
          <a:xfrm rot="16200000">
            <a:off x="10744183" y="4435223"/>
            <a:ext cx="830997" cy="768696"/>
          </a:xfrm>
          <a:prstGeom prst="teardrop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0AD727-6C54-4084-A693-022AB764C6B8}"/>
              </a:ext>
            </a:extLst>
          </p:cNvPr>
          <p:cNvSpPr txBox="1"/>
          <p:nvPr/>
        </p:nvSpPr>
        <p:spPr>
          <a:xfrm>
            <a:off x="11692013" y="4404074"/>
            <a:ext cx="370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</a:t>
            </a:r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LOGO</a:t>
            </a:r>
            <a:endParaRPr lang="en-ID" sz="4800" b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536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3" presetClass="path" presetSubtype="0" accel="40000" decel="6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76149E-6 -4.91803E-6 L 0.177 -4.91803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xit" presetSubtype="8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  <p:bldP spid="12" grpId="0"/>
      <p:bldP spid="12" grpId="1"/>
    </p:bldLst>
  </p:timing>
</p:sld>
</file>

<file path=ppt/theme/theme1.xml><?xml version="1.0" encoding="utf-8"?>
<a:theme xmlns:a="http://schemas.openxmlformats.org/drawingml/2006/main" name="Camtasia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B0DF1FB0ABEE249ADE30E16273C3A22" ma:contentTypeVersion="" ma:contentTypeDescription="Create a new document." ma:contentTypeScope="" ma:versionID="d325af2a7f67aaa8a86fef00e2dcb9ee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c74c0161506327ee5415e00062ae04e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BCC08E2-FB17-4452-AD1B-94285A5AB9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2EB88AE-C7FC-4CB3-BCEB-A87E7D8693AE}">
  <ds:schemaRefs>
    <ds:schemaRef ds:uri="http://purl.org/dc/elements/1.1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5054</TotalTime>
  <Words>452</Words>
  <Application>Microsoft Office PowerPoint</Application>
  <PresentationFormat>Custom</PresentationFormat>
  <Paragraphs>77</Paragraphs>
  <Slides>10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Segoe UI</vt:lpstr>
      <vt:lpstr>Camtasia_Template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TechSmith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Office 365</cp:lastModifiedBy>
  <cp:revision>111</cp:revision>
  <dcterms:created xsi:type="dcterms:W3CDTF">2013-11-07T16:16:52Z</dcterms:created>
  <dcterms:modified xsi:type="dcterms:W3CDTF">2020-07-15T05:06:41Z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0x0101009B0DF1FB0ABEE249ADE30E16273C3A22</vt:lpwstr>
  </property>
</Properties>
</file>