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slides/slide36.xml" ContentType="application/vnd.openxmlformats-officedocument.presentationml.slide+xml"/>
  <Override PartName="/ppt/slides/slide83.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88.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Default Extension="svg" ContentType="image/svg+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s/slide79.xml" ContentType="application/vnd.openxmlformats-officedocument.presentationml.slide+xml"/>
  <Override PartName="/ppt/slideLayouts/slideLayout89.xml" ContentType="application/vnd.openxmlformats-officedocument.presentationml.slideLayout+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61" r:id="rId2"/>
    <p:sldMasterId id="2147483763" r:id="rId3"/>
  </p:sldMasterIdLst>
  <p:notesMasterIdLst>
    <p:notesMasterId r:id="rId101"/>
  </p:notesMasterIdLst>
  <p:handoutMasterIdLst>
    <p:handoutMasterId r:id="rId102"/>
  </p:handoutMasterIdLst>
  <p:sldIdLst>
    <p:sldId id="618" r:id="rId4"/>
    <p:sldId id="258" r:id="rId5"/>
    <p:sldId id="264" r:id="rId6"/>
    <p:sldId id="620" r:id="rId7"/>
    <p:sldId id="366" r:id="rId8"/>
    <p:sldId id="265" r:id="rId9"/>
    <p:sldId id="266" r:id="rId10"/>
    <p:sldId id="268" r:id="rId11"/>
    <p:sldId id="267" r:id="rId12"/>
    <p:sldId id="269" r:id="rId13"/>
    <p:sldId id="622" r:id="rId14"/>
    <p:sldId id="623" r:id="rId15"/>
    <p:sldId id="624" r:id="rId16"/>
    <p:sldId id="625" r:id="rId17"/>
    <p:sldId id="619" r:id="rId18"/>
    <p:sldId id="511" r:id="rId19"/>
    <p:sldId id="516" r:id="rId20"/>
    <p:sldId id="512" r:id="rId21"/>
    <p:sldId id="543" r:id="rId22"/>
    <p:sldId id="544" r:id="rId23"/>
    <p:sldId id="545" r:id="rId24"/>
    <p:sldId id="546" r:id="rId25"/>
    <p:sldId id="517" r:id="rId26"/>
    <p:sldId id="270" r:id="rId27"/>
    <p:sldId id="272" r:id="rId28"/>
    <p:sldId id="271" r:id="rId29"/>
    <p:sldId id="273" r:id="rId30"/>
    <p:sldId id="626" r:id="rId31"/>
    <p:sldId id="627" r:id="rId32"/>
    <p:sldId id="629" r:id="rId33"/>
    <p:sldId id="630" r:id="rId34"/>
    <p:sldId id="631" r:id="rId35"/>
    <p:sldId id="621" r:id="rId36"/>
    <p:sldId id="275" r:id="rId37"/>
    <p:sldId id="276" r:id="rId38"/>
    <p:sldId id="632" r:id="rId39"/>
    <p:sldId id="633" r:id="rId40"/>
    <p:sldId id="277" r:id="rId41"/>
    <p:sldId id="634" r:id="rId42"/>
    <p:sldId id="635" r:id="rId43"/>
    <p:sldId id="636" r:id="rId44"/>
    <p:sldId id="637" r:id="rId45"/>
    <p:sldId id="638" r:id="rId46"/>
    <p:sldId id="639" r:id="rId47"/>
    <p:sldId id="640" r:id="rId48"/>
    <p:sldId id="641" r:id="rId49"/>
    <p:sldId id="642" r:id="rId50"/>
    <p:sldId id="643" r:id="rId51"/>
    <p:sldId id="644" r:id="rId52"/>
    <p:sldId id="645" r:id="rId53"/>
    <p:sldId id="646" r:id="rId54"/>
    <p:sldId id="647" r:id="rId55"/>
    <p:sldId id="648" r:id="rId56"/>
    <p:sldId id="649" r:id="rId57"/>
    <p:sldId id="650" r:id="rId58"/>
    <p:sldId id="651" r:id="rId59"/>
    <p:sldId id="652" r:id="rId60"/>
    <p:sldId id="653" r:id="rId61"/>
    <p:sldId id="654" r:id="rId62"/>
    <p:sldId id="655" r:id="rId63"/>
    <p:sldId id="656" r:id="rId64"/>
    <p:sldId id="657" r:id="rId65"/>
    <p:sldId id="658" r:id="rId66"/>
    <p:sldId id="659" r:id="rId67"/>
    <p:sldId id="660" r:id="rId68"/>
    <p:sldId id="661" r:id="rId69"/>
    <p:sldId id="662" r:id="rId70"/>
    <p:sldId id="663" r:id="rId71"/>
    <p:sldId id="664" r:id="rId72"/>
    <p:sldId id="665" r:id="rId73"/>
    <p:sldId id="666" r:id="rId74"/>
    <p:sldId id="667" r:id="rId75"/>
    <p:sldId id="668" r:id="rId76"/>
    <p:sldId id="669" r:id="rId77"/>
    <p:sldId id="670" r:id="rId78"/>
    <p:sldId id="671" r:id="rId79"/>
    <p:sldId id="672" r:id="rId80"/>
    <p:sldId id="673" r:id="rId81"/>
    <p:sldId id="674" r:id="rId82"/>
    <p:sldId id="675" r:id="rId83"/>
    <p:sldId id="676" r:id="rId84"/>
    <p:sldId id="677" r:id="rId85"/>
    <p:sldId id="681" r:id="rId86"/>
    <p:sldId id="678" r:id="rId87"/>
    <p:sldId id="679" r:id="rId88"/>
    <p:sldId id="680" r:id="rId89"/>
    <p:sldId id="682" r:id="rId90"/>
    <p:sldId id="683" r:id="rId91"/>
    <p:sldId id="693" r:id="rId92"/>
    <p:sldId id="685" r:id="rId93"/>
    <p:sldId id="691" r:id="rId94"/>
    <p:sldId id="692" r:id="rId95"/>
    <p:sldId id="686" r:id="rId96"/>
    <p:sldId id="687" r:id="rId97"/>
    <p:sldId id="688" r:id="rId98"/>
    <p:sldId id="689" r:id="rId99"/>
    <p:sldId id="690" r:id="rId10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större - multipurpose template" id="{2D78C04B-A168-479C-9541-E3B6372F0BA9}">
          <p14:sldIdLst>
            <p14:sldId id="618"/>
            <p14:sldId id="258"/>
            <p14:sldId id="264"/>
            <p14:sldId id="620"/>
            <p14:sldId id="366"/>
            <p14:sldId id="265"/>
            <p14:sldId id="266"/>
            <p14:sldId id="268"/>
            <p14:sldId id="267"/>
            <p14:sldId id="269"/>
            <p14:sldId id="622"/>
            <p14:sldId id="623"/>
            <p14:sldId id="624"/>
            <p14:sldId id="625"/>
            <p14:sldId id="619"/>
            <p14:sldId id="511"/>
            <p14:sldId id="516"/>
            <p14:sldId id="512"/>
            <p14:sldId id="543"/>
            <p14:sldId id="544"/>
            <p14:sldId id="545"/>
            <p14:sldId id="546"/>
            <p14:sldId id="517"/>
            <p14:sldId id="270"/>
            <p14:sldId id="272"/>
            <p14:sldId id="271"/>
            <p14:sldId id="273"/>
            <p14:sldId id="626"/>
            <p14:sldId id="627"/>
            <p14:sldId id="629"/>
            <p14:sldId id="630"/>
            <p14:sldId id="631"/>
            <p14:sldId id="621"/>
            <p14:sldId id="275"/>
            <p14:sldId id="276"/>
            <p14:sldId id="632"/>
            <p14:sldId id="633"/>
            <p14:sldId id="277"/>
            <p14:sldId id="634"/>
            <p14:sldId id="635"/>
            <p14:sldId id="636"/>
            <p14:sldId id="637"/>
            <p14:sldId id="638"/>
            <p14:sldId id="639"/>
            <p14:sldId id="640"/>
            <p14:sldId id="641"/>
            <p14:sldId id="642"/>
            <p14:sldId id="643"/>
            <p14:sldId id="644"/>
            <p14:sldId id="645"/>
            <p14:sldId id="646"/>
            <p14:sldId id="647"/>
            <p14:sldId id="648"/>
            <p14:sldId id="649"/>
            <p14:sldId id="650"/>
            <p14:sldId id="651"/>
            <p14:sldId id="652"/>
            <p14:sldId id="653"/>
            <p14:sldId id="654"/>
            <p14:sldId id="655"/>
            <p14:sldId id="656"/>
            <p14:sldId id="657"/>
            <p14:sldId id="658"/>
            <p14:sldId id="659"/>
            <p14:sldId id="660"/>
            <p14:sldId id="661"/>
            <p14:sldId id="662"/>
            <p14:sldId id="663"/>
            <p14:sldId id="664"/>
            <p14:sldId id="665"/>
            <p14:sldId id="666"/>
            <p14:sldId id="667"/>
            <p14:sldId id="668"/>
            <p14:sldId id="669"/>
            <p14:sldId id="670"/>
            <p14:sldId id="671"/>
            <p14:sldId id="672"/>
            <p14:sldId id="673"/>
            <p14:sldId id="674"/>
            <p14:sldId id="675"/>
            <p14:sldId id="676"/>
            <p14:sldId id="677"/>
            <p14:sldId id="681"/>
            <p14:sldId id="678"/>
            <p14:sldId id="679"/>
            <p14:sldId id="680"/>
            <p14:sldId id="682"/>
            <p14:sldId id="683"/>
            <p14:sldId id="693"/>
            <p14:sldId id="685"/>
            <p14:sldId id="691"/>
            <p14:sldId id="692"/>
            <p14:sldId id="686"/>
            <p14:sldId id="687"/>
            <p14:sldId id="688"/>
            <p14:sldId id="689"/>
            <p14:sldId id="690"/>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B0D40"/>
    <a:srgbClr val="A0BBCC"/>
    <a:srgbClr val="7BB21B"/>
    <a:srgbClr val="9D1217"/>
    <a:srgbClr val="324D5E"/>
    <a:srgbClr val="647681"/>
    <a:srgbClr val="8ECB1F"/>
    <a:srgbClr val="EFAD85"/>
    <a:srgbClr val="E88B52"/>
    <a:srgbClr val="0DC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015" autoAdjust="0"/>
    <p:restoredTop sz="94291" autoAdjust="0"/>
  </p:normalViewPr>
  <p:slideViewPr>
    <p:cSldViewPr snapToGrid="0">
      <p:cViewPr varScale="1">
        <p:scale>
          <a:sx n="73" d="100"/>
          <a:sy n="73" d="100"/>
        </p:scale>
        <p:origin x="-498" y="-102"/>
      </p:cViewPr>
      <p:guideLst>
        <p:guide orient="horz" pos="2160"/>
        <p:guide pos="3840"/>
      </p:guideLst>
    </p:cSldViewPr>
  </p:slideViewPr>
  <p:notesTextViewPr>
    <p:cViewPr>
      <p:scale>
        <a:sx n="1" d="1"/>
        <a:sy n="1" d="1"/>
      </p:scale>
      <p:origin x="0" y="0"/>
    </p:cViewPr>
  </p:notesTextViewPr>
  <p:sorterViewPr>
    <p:cViewPr>
      <p:scale>
        <a:sx n="100" d="100"/>
        <a:sy n="100" d="100"/>
      </p:scale>
      <p:origin x="0" y="-648"/>
    </p:cViewPr>
  </p:sorterViewPr>
  <p:notesViewPr>
    <p:cSldViewPr snapToGrid="0">
      <p:cViewPr varScale="1">
        <p:scale>
          <a:sx n="86" d="100"/>
          <a:sy n="86" d="100"/>
        </p:scale>
        <p:origin x="3786" y="78"/>
      </p:cViewPr>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102"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5FD4A49-3CDE-408A-892D-AEE0E002BB22}" type="datetimeFigureOut">
              <a:rPr lang="en-US" smtClean="0"/>
              <a:pPr/>
              <a:t>4/26/2019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784AF13-6931-4C1B-8846-6C389DA81412}" type="slidenum">
              <a:rPr lang="en-US" smtClean="0"/>
              <a:pPr/>
              <a:t>‹N°›</a:t>
            </a:fld>
            <a:endParaRPr lang="en-US"/>
          </a:p>
        </p:txBody>
      </p:sp>
    </p:spTree>
    <p:extLst>
      <p:ext uri="{BB962C8B-B14F-4D97-AF65-F5344CB8AC3E}">
        <p14:creationId xmlns:p14="http://schemas.microsoft.com/office/powerpoint/2010/main" xmlns="" val="4153490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5FC15C-71A1-4B5E-B800-13FCAA9104CF}" type="datetimeFigureOut">
              <a:rPr lang="en-US" smtClean="0"/>
              <a:pPr/>
              <a:t>4/26/2019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92863F-2181-40AA-9D10-26C0A01C7A52}" type="slidenum">
              <a:rPr lang="en-US" smtClean="0"/>
              <a:pPr/>
              <a:t>‹N°›</a:t>
            </a:fld>
            <a:endParaRPr lang="en-US"/>
          </a:p>
        </p:txBody>
      </p:sp>
    </p:spTree>
    <p:extLst>
      <p:ext uri="{BB962C8B-B14F-4D97-AF65-F5344CB8AC3E}">
        <p14:creationId xmlns:p14="http://schemas.microsoft.com/office/powerpoint/2010/main" xmlns="" val="1907578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a:extLst>
              <a:ext uri="{FF2B5EF4-FFF2-40B4-BE49-F238E27FC236}">
                <a16:creationId xmlns="" xmlns:a16="http://schemas.microsoft.com/office/drawing/2014/main" id="{58767D30-5E95-418B-84B7-26097F9DF060}"/>
              </a:ext>
            </a:extLst>
          </p:cNvPr>
          <p:cNvSpPr>
            <a:spLocks noGrp="1" noChangeArrowheads="1"/>
          </p:cNvSpPr>
          <p:nvPr>
            <p:ph type="ftr" sz="quarter" idx="4"/>
          </p:nvPr>
        </p:nvSpPr>
        <p:spPr>
          <a:noFill/>
        </p:spPr>
        <p:txBody>
          <a:bodyPr/>
          <a:lstStyle>
            <a:lvl1pPr defTabSz="868363" eaLnBrk="0" hangingPunct="0">
              <a:spcBef>
                <a:spcPct val="30000"/>
              </a:spcBef>
              <a:defRPr sz="1200">
                <a:solidFill>
                  <a:schemeClr val="tx1"/>
                </a:solidFill>
                <a:latin typeface="Times New Roman" panose="02020603050405020304" pitchFamily="18" charset="0"/>
              </a:defRPr>
            </a:lvl1pPr>
            <a:lvl2pPr marL="742950" indent="-285750" defTabSz="868363" eaLnBrk="0" hangingPunct="0">
              <a:spcBef>
                <a:spcPct val="30000"/>
              </a:spcBef>
              <a:defRPr sz="1200">
                <a:solidFill>
                  <a:schemeClr val="tx1"/>
                </a:solidFill>
                <a:latin typeface="Times New Roman" panose="02020603050405020304" pitchFamily="18" charset="0"/>
              </a:defRPr>
            </a:lvl2pPr>
            <a:lvl3pPr marL="1143000" indent="-228600" defTabSz="868363" eaLnBrk="0" hangingPunct="0">
              <a:spcBef>
                <a:spcPct val="30000"/>
              </a:spcBef>
              <a:defRPr sz="1200">
                <a:solidFill>
                  <a:schemeClr val="tx1"/>
                </a:solidFill>
                <a:latin typeface="Times New Roman" panose="02020603050405020304" pitchFamily="18" charset="0"/>
              </a:defRPr>
            </a:lvl3pPr>
            <a:lvl4pPr marL="1600200" indent="-228600" defTabSz="868363" eaLnBrk="0" hangingPunct="0">
              <a:spcBef>
                <a:spcPct val="30000"/>
              </a:spcBef>
              <a:defRPr sz="1200">
                <a:solidFill>
                  <a:schemeClr val="tx1"/>
                </a:solidFill>
                <a:latin typeface="Times New Roman" panose="02020603050405020304" pitchFamily="18" charset="0"/>
              </a:defRPr>
            </a:lvl4pPr>
            <a:lvl5pPr marL="2057400" indent="-228600" defTabSz="868363" eaLnBrk="0" hangingPunct="0">
              <a:spcBef>
                <a:spcPct val="30000"/>
              </a:spcBef>
              <a:defRPr sz="1200">
                <a:solidFill>
                  <a:schemeClr val="tx1"/>
                </a:solidFill>
                <a:latin typeface="Times New Roman" panose="02020603050405020304" pitchFamily="18" charset="0"/>
              </a:defRPr>
            </a:lvl5pPr>
            <a:lvl6pPr marL="2514600" indent="-228600" defTabSz="8683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8683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8683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868363" eaLnBrk="0" fontAlgn="base" hangingPunct="0">
              <a:spcBef>
                <a:spcPct val="30000"/>
              </a:spcBef>
              <a:spcAft>
                <a:spcPct val="0"/>
              </a:spcAft>
              <a:defRPr sz="1200">
                <a:solidFill>
                  <a:schemeClr val="tx1"/>
                </a:solidFill>
                <a:latin typeface="Times New Roman" panose="02020603050405020304" pitchFamily="18" charset="0"/>
              </a:defRPr>
            </a:lvl9pPr>
          </a:lstStyle>
          <a:p>
            <a:pPr eaLnBrk="1" hangingPunct="1">
              <a:spcBef>
                <a:spcPct val="0"/>
              </a:spcBef>
            </a:pPr>
            <a:r>
              <a:rPr lang="en-US" altLang="en-US" sz="1100"/>
              <a:t>CSI2510</a:t>
            </a:r>
          </a:p>
        </p:txBody>
      </p:sp>
      <p:sp>
        <p:nvSpPr>
          <p:cNvPr id="65539" name="Rectangle 7">
            <a:extLst>
              <a:ext uri="{FF2B5EF4-FFF2-40B4-BE49-F238E27FC236}">
                <a16:creationId xmlns="" xmlns:a16="http://schemas.microsoft.com/office/drawing/2014/main" id="{EC2B661A-C962-4BC3-80D2-6BBF7FEBB904}"/>
              </a:ext>
            </a:extLst>
          </p:cNvPr>
          <p:cNvSpPr>
            <a:spLocks noGrp="1" noChangeArrowheads="1"/>
          </p:cNvSpPr>
          <p:nvPr>
            <p:ph type="sldNum" sz="quarter" idx="5"/>
          </p:nvPr>
        </p:nvSpPr>
        <p:spPr>
          <a:noFill/>
        </p:spPr>
        <p:txBody>
          <a:bodyPr/>
          <a:lstStyle>
            <a:lvl1pPr defTabSz="868363" eaLnBrk="0" hangingPunct="0">
              <a:spcBef>
                <a:spcPct val="30000"/>
              </a:spcBef>
              <a:defRPr sz="1200">
                <a:solidFill>
                  <a:schemeClr val="tx1"/>
                </a:solidFill>
                <a:latin typeface="Times New Roman" panose="02020603050405020304" pitchFamily="18" charset="0"/>
              </a:defRPr>
            </a:lvl1pPr>
            <a:lvl2pPr marL="742950" indent="-285750" defTabSz="868363" eaLnBrk="0" hangingPunct="0">
              <a:spcBef>
                <a:spcPct val="30000"/>
              </a:spcBef>
              <a:defRPr sz="1200">
                <a:solidFill>
                  <a:schemeClr val="tx1"/>
                </a:solidFill>
                <a:latin typeface="Times New Roman" panose="02020603050405020304" pitchFamily="18" charset="0"/>
              </a:defRPr>
            </a:lvl2pPr>
            <a:lvl3pPr marL="1143000" indent="-228600" defTabSz="868363" eaLnBrk="0" hangingPunct="0">
              <a:spcBef>
                <a:spcPct val="30000"/>
              </a:spcBef>
              <a:defRPr sz="1200">
                <a:solidFill>
                  <a:schemeClr val="tx1"/>
                </a:solidFill>
                <a:latin typeface="Times New Roman" panose="02020603050405020304" pitchFamily="18" charset="0"/>
              </a:defRPr>
            </a:lvl3pPr>
            <a:lvl4pPr marL="1600200" indent="-228600" defTabSz="868363" eaLnBrk="0" hangingPunct="0">
              <a:spcBef>
                <a:spcPct val="30000"/>
              </a:spcBef>
              <a:defRPr sz="1200">
                <a:solidFill>
                  <a:schemeClr val="tx1"/>
                </a:solidFill>
                <a:latin typeface="Times New Roman" panose="02020603050405020304" pitchFamily="18" charset="0"/>
              </a:defRPr>
            </a:lvl4pPr>
            <a:lvl5pPr marL="2057400" indent="-228600" defTabSz="868363" eaLnBrk="0" hangingPunct="0">
              <a:spcBef>
                <a:spcPct val="30000"/>
              </a:spcBef>
              <a:defRPr sz="1200">
                <a:solidFill>
                  <a:schemeClr val="tx1"/>
                </a:solidFill>
                <a:latin typeface="Times New Roman" panose="02020603050405020304" pitchFamily="18" charset="0"/>
              </a:defRPr>
            </a:lvl5pPr>
            <a:lvl6pPr marL="2514600" indent="-228600" defTabSz="8683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8683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8683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868363" eaLnBrk="0" fontAlgn="base" hangingPunct="0">
              <a:spcBef>
                <a:spcPct val="30000"/>
              </a:spcBef>
              <a:spcAft>
                <a:spcPct val="0"/>
              </a:spcAft>
              <a:defRPr sz="1200">
                <a:solidFill>
                  <a:schemeClr val="tx1"/>
                </a:solidFill>
                <a:latin typeface="Times New Roman" panose="02020603050405020304" pitchFamily="18" charset="0"/>
              </a:defRPr>
            </a:lvl9pPr>
          </a:lstStyle>
          <a:p>
            <a:pPr eaLnBrk="1" hangingPunct="1">
              <a:spcBef>
                <a:spcPct val="0"/>
              </a:spcBef>
            </a:pPr>
            <a:fld id="{FD59068C-9866-4541-95B5-34A06FC2AF93}" type="slidenum">
              <a:rPr lang="en-US" altLang="en-US" sz="1100"/>
              <a:pPr eaLnBrk="1" hangingPunct="1">
                <a:spcBef>
                  <a:spcPct val="0"/>
                </a:spcBef>
              </a:pPr>
              <a:t>5</a:t>
            </a:fld>
            <a:endParaRPr lang="en-US" altLang="en-US" sz="1100"/>
          </a:p>
        </p:txBody>
      </p:sp>
      <p:sp>
        <p:nvSpPr>
          <p:cNvPr id="65540" name="Rectangle 2">
            <a:extLst>
              <a:ext uri="{FF2B5EF4-FFF2-40B4-BE49-F238E27FC236}">
                <a16:creationId xmlns="" xmlns:a16="http://schemas.microsoft.com/office/drawing/2014/main" id="{C736A9E9-EE47-494A-91CA-7A256B1CCE20}"/>
              </a:ext>
            </a:extLst>
          </p:cNvPr>
          <p:cNvSpPr>
            <a:spLocks noGrp="1" noRot="1" noChangeAspect="1" noChangeArrowheads="1" noTextEdit="1"/>
          </p:cNvSpPr>
          <p:nvPr>
            <p:ph type="sldImg"/>
          </p:nvPr>
        </p:nvSpPr>
        <p:spPr>
          <a:ln/>
        </p:spPr>
      </p:sp>
      <p:sp>
        <p:nvSpPr>
          <p:cNvPr id="65541" name="Rectangle 3">
            <a:extLst>
              <a:ext uri="{FF2B5EF4-FFF2-40B4-BE49-F238E27FC236}">
                <a16:creationId xmlns="" xmlns:a16="http://schemas.microsoft.com/office/drawing/2014/main" id="{D3D1F0C0-B673-438A-AC7B-AE3997E4590C}"/>
              </a:ext>
            </a:extLst>
          </p:cNvPr>
          <p:cNvSpPr>
            <a:spLocks noGrp="1" noChangeArrowheads="1"/>
          </p:cNvSpPr>
          <p:nvPr>
            <p:ph type="body" idx="1"/>
          </p:nvPr>
        </p:nvSpPr>
        <p:spPr>
          <a:noFill/>
        </p:spPr>
        <p:txBody>
          <a:bodyPr/>
          <a:lstStyle/>
          <a:p>
            <a:pPr eaLnBrk="1" hangingPunct="1"/>
            <a:endParaRPr lang="fr-CA" altLang="en-US">
              <a:latin typeface="Times New Roman" panose="02020603050405020304" pitchFamily="18" charset="0"/>
            </a:endParaRPr>
          </a:p>
        </p:txBody>
      </p:sp>
    </p:spTree>
    <p:extLst>
      <p:ext uri="{BB962C8B-B14F-4D97-AF65-F5344CB8AC3E}">
        <p14:creationId xmlns:p14="http://schemas.microsoft.com/office/powerpoint/2010/main" xmlns="" val="27154087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pic>
        <p:nvPicPr>
          <p:cNvPr id="21" name="Picture 20"/>
          <p:cNvPicPr preferRelativeResize="0">
            <a:picLocks/>
          </p:cNvPicPr>
          <p:nvPr userDrawn="1"/>
        </p:nvPicPr>
        <p:blipFill rotWithShape="1">
          <a:blip r:embed="rId2">
            <a:extLst>
              <a:ext uri="{28A0092B-C50C-407E-A947-70E740481C1C}">
                <a14:useLocalDpi xmlns:a14="http://schemas.microsoft.com/office/drawing/2010/main" xmlns="" val="0"/>
              </a:ext>
            </a:extLst>
          </a:blip>
          <a:srcRect b="58148"/>
          <a:stretch/>
        </p:blipFill>
        <p:spPr>
          <a:xfrm>
            <a:off x="1" y="-2"/>
            <a:ext cx="12192000" cy="2907792"/>
          </a:xfrm>
          <a:prstGeom prst="rect">
            <a:avLst/>
          </a:prstGeom>
        </p:spPr>
      </p:pic>
      <p:sp>
        <p:nvSpPr>
          <p:cNvPr id="9" name="Rectangle 8"/>
          <p:cNvSpPr/>
          <p:nvPr userDrawn="1"/>
        </p:nvSpPr>
        <p:spPr>
          <a:xfrm>
            <a:off x="2" y="-1"/>
            <a:ext cx="12191998" cy="2908525"/>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1" name="Picture Placeholder 10"/>
          <p:cNvSpPr>
            <a:spLocks noGrp="1"/>
          </p:cNvSpPr>
          <p:nvPr>
            <p:ph type="pic" sz="quarter" idx="13"/>
          </p:nvPr>
        </p:nvSpPr>
        <p:spPr>
          <a:xfrm>
            <a:off x="0" y="3091408"/>
            <a:ext cx="2295144" cy="1728216"/>
          </a:xfrm>
        </p:spPr>
        <p:txBody>
          <a:bodyPr/>
          <a:lstStyle/>
          <a:p>
            <a:endParaRPr lang="en-US"/>
          </a:p>
        </p:txBody>
      </p:sp>
      <p:sp>
        <p:nvSpPr>
          <p:cNvPr id="12" name="Picture Placeholder 10"/>
          <p:cNvSpPr>
            <a:spLocks noGrp="1"/>
          </p:cNvSpPr>
          <p:nvPr>
            <p:ph type="pic" sz="quarter" idx="14"/>
          </p:nvPr>
        </p:nvSpPr>
        <p:spPr>
          <a:xfrm>
            <a:off x="2474214" y="3091408"/>
            <a:ext cx="2295144" cy="1728216"/>
          </a:xfrm>
        </p:spPr>
        <p:txBody>
          <a:bodyPr/>
          <a:lstStyle/>
          <a:p>
            <a:endParaRPr lang="en-US"/>
          </a:p>
        </p:txBody>
      </p:sp>
      <p:sp>
        <p:nvSpPr>
          <p:cNvPr id="13" name="Picture Placeholder 10"/>
          <p:cNvSpPr>
            <a:spLocks noGrp="1"/>
          </p:cNvSpPr>
          <p:nvPr>
            <p:ph type="pic" sz="quarter" idx="15"/>
          </p:nvPr>
        </p:nvSpPr>
        <p:spPr>
          <a:xfrm>
            <a:off x="4948428" y="3091408"/>
            <a:ext cx="2295144" cy="1728216"/>
          </a:xfrm>
        </p:spPr>
        <p:txBody>
          <a:bodyPr/>
          <a:lstStyle/>
          <a:p>
            <a:endParaRPr lang="en-US"/>
          </a:p>
        </p:txBody>
      </p:sp>
      <p:sp>
        <p:nvSpPr>
          <p:cNvPr id="14" name="Picture Placeholder 10"/>
          <p:cNvSpPr>
            <a:spLocks noGrp="1"/>
          </p:cNvSpPr>
          <p:nvPr>
            <p:ph type="pic" sz="quarter" idx="16"/>
          </p:nvPr>
        </p:nvSpPr>
        <p:spPr>
          <a:xfrm>
            <a:off x="7422642" y="3091408"/>
            <a:ext cx="2295144" cy="1728216"/>
          </a:xfrm>
        </p:spPr>
        <p:txBody>
          <a:bodyPr/>
          <a:lstStyle/>
          <a:p>
            <a:endParaRPr lang="en-US"/>
          </a:p>
        </p:txBody>
      </p:sp>
      <p:sp>
        <p:nvSpPr>
          <p:cNvPr id="15" name="Picture Placeholder 10"/>
          <p:cNvSpPr>
            <a:spLocks noGrp="1"/>
          </p:cNvSpPr>
          <p:nvPr>
            <p:ph type="pic" sz="quarter" idx="17"/>
          </p:nvPr>
        </p:nvSpPr>
        <p:spPr>
          <a:xfrm>
            <a:off x="9896856" y="3091408"/>
            <a:ext cx="2295144" cy="1728216"/>
          </a:xfrm>
        </p:spPr>
        <p:txBody>
          <a:bodyPr/>
          <a:lstStyle/>
          <a:p>
            <a:endParaRPr lang="en-US"/>
          </a:p>
        </p:txBody>
      </p:sp>
      <p:sp>
        <p:nvSpPr>
          <p:cNvPr id="8" name="Rectangle 7"/>
          <p:cNvSpPr/>
          <p:nvPr userDrawn="1"/>
        </p:nvSpPr>
        <p:spPr>
          <a:xfrm>
            <a:off x="2" y="6357040"/>
            <a:ext cx="12191998" cy="500960"/>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 name="Date Placeholder 3"/>
          <p:cNvSpPr>
            <a:spLocks noGrp="1"/>
          </p:cNvSpPr>
          <p:nvPr>
            <p:ph type="dt" sz="half" idx="10"/>
          </p:nvPr>
        </p:nvSpPr>
        <p:spPr>
          <a:xfrm>
            <a:off x="838200" y="6424268"/>
            <a:ext cx="2743200" cy="365125"/>
          </a:xfrm>
        </p:spPr>
        <p:txBody>
          <a:bodyPr/>
          <a:lstStyle>
            <a:lvl1pPr>
              <a:defRPr>
                <a:solidFill>
                  <a:srgbClr val="8C9CA6"/>
                </a:solidFill>
              </a:defRPr>
            </a:lvl1pPr>
          </a:lstStyle>
          <a:p>
            <a:r>
              <a:rPr lang="en-US"/>
              <a:t>your date here</a:t>
            </a:r>
          </a:p>
        </p:txBody>
      </p:sp>
      <p:sp>
        <p:nvSpPr>
          <p:cNvPr id="5" name="Footer Placeholder 4"/>
          <p:cNvSpPr>
            <a:spLocks noGrp="1"/>
          </p:cNvSpPr>
          <p:nvPr>
            <p:ph type="ftr" sz="quarter" idx="11"/>
          </p:nvPr>
        </p:nvSpPr>
        <p:spPr>
          <a:xfrm>
            <a:off x="4038600" y="6424268"/>
            <a:ext cx="4114800" cy="365125"/>
          </a:xfrm>
        </p:spPr>
        <p:txBody>
          <a:bodyPr/>
          <a:lstStyle>
            <a:lvl1pPr>
              <a:defRPr>
                <a:solidFill>
                  <a:srgbClr val="8C9CA6"/>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610600" y="6424268"/>
            <a:ext cx="2743200" cy="365125"/>
          </a:xfrm>
        </p:spPr>
        <p:txBody>
          <a:bodyPr/>
          <a:lstStyle>
            <a:lvl1pPr>
              <a:defRPr>
                <a:solidFill>
                  <a:srgbClr val="8C9CA6"/>
                </a:solidFill>
              </a:defRPr>
            </a:lvl1pPr>
          </a:lstStyle>
          <a:p>
            <a:fld id="{6E18DBF4-37B7-4C4F-9728-A1C100B177EE}" type="slidenum">
              <a:rPr lang="en-US" smtClean="0"/>
              <a:pPr/>
              <a:t>‹N°›</a:t>
            </a:fld>
            <a:endParaRPr lang="en-US"/>
          </a:p>
        </p:txBody>
      </p:sp>
      <p:grpSp>
        <p:nvGrpSpPr>
          <p:cNvPr id="7" name="Group 6"/>
          <p:cNvGrpSpPr/>
          <p:nvPr userDrawn="1"/>
        </p:nvGrpSpPr>
        <p:grpSpPr>
          <a:xfrm>
            <a:off x="0" y="4819624"/>
            <a:ext cx="12192000" cy="91440"/>
            <a:chOff x="0" y="4617581"/>
            <a:chExt cx="12192000" cy="91440"/>
          </a:xfrm>
        </p:grpSpPr>
        <p:sp>
          <p:nvSpPr>
            <p:cNvPr id="16" name="Rectangle 15"/>
            <p:cNvSpPr/>
            <p:nvPr userDrawn="1"/>
          </p:nvSpPr>
          <p:spPr>
            <a:xfrm>
              <a:off x="0" y="4617581"/>
              <a:ext cx="229514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2474214" y="4617581"/>
              <a:ext cx="2295144"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4948428" y="4617581"/>
              <a:ext cx="229514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7422642" y="4617581"/>
              <a:ext cx="229514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9896856" y="4617581"/>
              <a:ext cx="229514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Rectangle 33"/>
          <p:cNvSpPr/>
          <p:nvPr userDrawn="1"/>
        </p:nvSpPr>
        <p:spPr>
          <a:xfrm>
            <a:off x="0" y="3091409"/>
            <a:ext cx="2295144" cy="1728216"/>
          </a:xfrm>
          <a:prstGeom prst="rect">
            <a:avLst/>
          </a:prstGeom>
          <a:solidFill>
            <a:srgbClr val="75BEE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2474214" y="3091409"/>
            <a:ext cx="2295144" cy="1728216"/>
          </a:xfrm>
          <a:prstGeom prst="rect">
            <a:avLst/>
          </a:prstGeom>
          <a:solidFill>
            <a:srgbClr val="1E708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4948428" y="3091409"/>
            <a:ext cx="2295144" cy="1728216"/>
          </a:xfrm>
          <a:prstGeom prst="rect">
            <a:avLst/>
          </a:prstGeom>
          <a:solidFill>
            <a:srgbClr val="F99D1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7422642" y="3091409"/>
            <a:ext cx="2295144" cy="1728216"/>
          </a:xfrm>
          <a:prstGeom prst="rect">
            <a:avLst/>
          </a:prstGeom>
          <a:solidFill>
            <a:srgbClr val="8AC74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9896856" y="3091409"/>
            <a:ext cx="2295144" cy="1728216"/>
          </a:xfrm>
          <a:prstGeom prst="rect">
            <a:avLst/>
          </a:prstGeom>
          <a:solidFill>
            <a:srgbClr val="8B4E9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24000" y="85064"/>
            <a:ext cx="9144000" cy="1561058"/>
          </a:xfrm>
        </p:spPr>
        <p:txBody>
          <a:bodyPr anchor="b"/>
          <a:lstStyle>
            <a:lvl1pPr algn="r">
              <a:defRPr sz="60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1524000" y="1647163"/>
            <a:ext cx="9144000" cy="1174065"/>
          </a:xfrm>
        </p:spPr>
        <p:txBody>
          <a:bodyPr/>
          <a:lstStyle>
            <a:lvl1pPr marL="0" indent="0" algn="r">
              <a:buNone/>
              <a:defRPr sz="2400">
                <a:solidFill>
                  <a:srgbClr val="57697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xmlns="" val="1974181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x3 ico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1336343" y="1942317"/>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35" name="Text Placeholder 29"/>
          <p:cNvSpPr>
            <a:spLocks noGrp="1"/>
          </p:cNvSpPr>
          <p:nvPr>
            <p:ph type="body" sz="quarter" idx="22" hasCustomPrompt="1"/>
          </p:nvPr>
        </p:nvSpPr>
        <p:spPr>
          <a:xfrm>
            <a:off x="1336343" y="237411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1" name="Text Placeholder 7"/>
          <p:cNvSpPr>
            <a:spLocks noGrp="1"/>
          </p:cNvSpPr>
          <p:nvPr>
            <p:ph type="body" sz="quarter" idx="26" hasCustomPrompt="1"/>
          </p:nvPr>
        </p:nvSpPr>
        <p:spPr>
          <a:xfrm>
            <a:off x="482600" y="1716544"/>
            <a:ext cx="796671" cy="796671"/>
          </a:xfrm>
          <a:prstGeom prst="ellipse">
            <a:avLst/>
          </a:prstGeom>
          <a:solidFill>
            <a:schemeClr val="tx2"/>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25" name="Text Placeholder 29"/>
          <p:cNvSpPr>
            <a:spLocks noGrp="1"/>
          </p:cNvSpPr>
          <p:nvPr>
            <p:ph type="body" sz="quarter" idx="27" hasCustomPrompt="1"/>
          </p:nvPr>
        </p:nvSpPr>
        <p:spPr>
          <a:xfrm>
            <a:off x="1336343" y="4299402"/>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26" name="Text Placeholder 29"/>
          <p:cNvSpPr>
            <a:spLocks noGrp="1"/>
          </p:cNvSpPr>
          <p:nvPr>
            <p:ph type="body" sz="quarter" idx="28" hasCustomPrompt="1"/>
          </p:nvPr>
        </p:nvSpPr>
        <p:spPr>
          <a:xfrm>
            <a:off x="1336343" y="4731202"/>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27" name="Text Placeholder 7"/>
          <p:cNvSpPr>
            <a:spLocks noGrp="1"/>
          </p:cNvSpPr>
          <p:nvPr>
            <p:ph type="body" sz="quarter" idx="29" hasCustomPrompt="1"/>
          </p:nvPr>
        </p:nvSpPr>
        <p:spPr>
          <a:xfrm>
            <a:off x="482600" y="4073629"/>
            <a:ext cx="796671" cy="796671"/>
          </a:xfrm>
          <a:prstGeom prst="ellipse">
            <a:avLst/>
          </a:prstGeom>
          <a:solidFill>
            <a:schemeClr val="accent1"/>
          </a:solidFill>
        </p:spPr>
        <p:txBody>
          <a:bodyPr vert="horz" lIns="91440" tIns="45720" rIns="91440" bIns="45720" rtlCol="0" anchor="ctr">
            <a:normAutofit/>
          </a:bodyPr>
          <a:lstStyle>
            <a:lvl1pPr marL="0" indent="0" algn="ctr">
              <a:buNone/>
              <a:defRPr lang="en-US" sz="3000">
                <a:latin typeface="FontAwesome" pitchFamily="2" charset="0"/>
              </a:defRPr>
            </a:lvl1pPr>
          </a:lstStyle>
          <a:p>
            <a:pPr lvl="0"/>
            <a:r>
              <a:rPr lang="en-US"/>
              <a:t></a:t>
            </a:r>
          </a:p>
        </p:txBody>
      </p:sp>
      <p:sp>
        <p:nvSpPr>
          <p:cNvPr id="28" name="Text Placeholder 29"/>
          <p:cNvSpPr>
            <a:spLocks noGrp="1"/>
          </p:cNvSpPr>
          <p:nvPr>
            <p:ph type="body" sz="quarter" idx="30" hasCustomPrompt="1"/>
          </p:nvPr>
        </p:nvSpPr>
        <p:spPr>
          <a:xfrm>
            <a:off x="5172823" y="1942317"/>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29" name="Text Placeholder 29"/>
          <p:cNvSpPr>
            <a:spLocks noGrp="1"/>
          </p:cNvSpPr>
          <p:nvPr>
            <p:ph type="body" sz="quarter" idx="31" hasCustomPrompt="1"/>
          </p:nvPr>
        </p:nvSpPr>
        <p:spPr>
          <a:xfrm>
            <a:off x="5172823" y="237411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4" name="Text Placeholder 7"/>
          <p:cNvSpPr>
            <a:spLocks noGrp="1"/>
          </p:cNvSpPr>
          <p:nvPr>
            <p:ph type="body" sz="quarter" idx="32" hasCustomPrompt="1"/>
          </p:nvPr>
        </p:nvSpPr>
        <p:spPr>
          <a:xfrm>
            <a:off x="4319080" y="1716544"/>
            <a:ext cx="796671" cy="796671"/>
          </a:xfrm>
          <a:prstGeom prst="ellipse">
            <a:avLst/>
          </a:prstGeom>
          <a:solidFill>
            <a:schemeClr val="accent3"/>
          </a:solidFill>
        </p:spPr>
        <p:txBody>
          <a:bodyPr vert="horz" lIns="91440" tIns="45720" rIns="91440" bIns="45720" rtlCol="0" anchor="ctr">
            <a:normAutofit/>
          </a:bodyPr>
          <a:lstStyle>
            <a:lvl1pPr marL="0" indent="0" algn="ctr">
              <a:buNone/>
              <a:defRPr lang="en-US" sz="3000">
                <a:latin typeface="FontAwesome" pitchFamily="2" charset="0"/>
              </a:defRPr>
            </a:lvl1pPr>
          </a:lstStyle>
          <a:p>
            <a:pPr lvl="0"/>
            <a:r>
              <a:rPr lang="en-US"/>
              <a:t></a:t>
            </a:r>
          </a:p>
        </p:txBody>
      </p:sp>
      <p:sp>
        <p:nvSpPr>
          <p:cNvPr id="38" name="Text Placeholder 29"/>
          <p:cNvSpPr>
            <a:spLocks noGrp="1"/>
          </p:cNvSpPr>
          <p:nvPr>
            <p:ph type="body" sz="quarter" idx="33" hasCustomPrompt="1"/>
          </p:nvPr>
        </p:nvSpPr>
        <p:spPr>
          <a:xfrm>
            <a:off x="5172823" y="4299402"/>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39" name="Text Placeholder 29"/>
          <p:cNvSpPr>
            <a:spLocks noGrp="1"/>
          </p:cNvSpPr>
          <p:nvPr>
            <p:ph type="body" sz="quarter" idx="34" hasCustomPrompt="1"/>
          </p:nvPr>
        </p:nvSpPr>
        <p:spPr>
          <a:xfrm>
            <a:off x="5172823" y="4731202"/>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40" name="Text Placeholder 7"/>
          <p:cNvSpPr>
            <a:spLocks noGrp="1"/>
          </p:cNvSpPr>
          <p:nvPr>
            <p:ph type="body" sz="quarter" idx="35" hasCustomPrompt="1"/>
          </p:nvPr>
        </p:nvSpPr>
        <p:spPr>
          <a:xfrm>
            <a:off x="4319080" y="4073629"/>
            <a:ext cx="796671" cy="796671"/>
          </a:xfrm>
          <a:prstGeom prst="ellipse">
            <a:avLst/>
          </a:prstGeom>
          <a:solidFill>
            <a:schemeClr val="accent4"/>
          </a:solidFill>
        </p:spPr>
        <p:txBody>
          <a:bodyPr vert="horz" lIns="91440" tIns="45720" rIns="91440" bIns="45720" rtlCol="0" anchor="ctr">
            <a:normAutofit/>
          </a:bodyPr>
          <a:lstStyle>
            <a:lvl1pPr marL="0" indent="0" algn="ctr">
              <a:buNone/>
              <a:defRPr lang="en-US" sz="3000">
                <a:latin typeface="FontAwesome" pitchFamily="2" charset="0"/>
              </a:defRPr>
            </a:lvl1pPr>
          </a:lstStyle>
          <a:p>
            <a:pPr lvl="0"/>
            <a:r>
              <a:rPr lang="en-US"/>
              <a:t></a:t>
            </a:r>
          </a:p>
        </p:txBody>
      </p:sp>
      <p:sp>
        <p:nvSpPr>
          <p:cNvPr id="41" name="Text Placeholder 29"/>
          <p:cNvSpPr>
            <a:spLocks noGrp="1"/>
          </p:cNvSpPr>
          <p:nvPr>
            <p:ph type="body" sz="quarter" idx="36" hasCustomPrompt="1"/>
          </p:nvPr>
        </p:nvSpPr>
        <p:spPr>
          <a:xfrm>
            <a:off x="9112505" y="1942317"/>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44" name="Text Placeholder 29"/>
          <p:cNvSpPr>
            <a:spLocks noGrp="1"/>
          </p:cNvSpPr>
          <p:nvPr>
            <p:ph type="body" sz="quarter" idx="37" hasCustomPrompt="1"/>
          </p:nvPr>
        </p:nvSpPr>
        <p:spPr>
          <a:xfrm>
            <a:off x="9112505" y="237411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1" name="Text Placeholder 7"/>
          <p:cNvSpPr>
            <a:spLocks noGrp="1"/>
          </p:cNvSpPr>
          <p:nvPr>
            <p:ph type="body" sz="quarter" idx="38" hasCustomPrompt="1"/>
          </p:nvPr>
        </p:nvSpPr>
        <p:spPr>
          <a:xfrm>
            <a:off x="8258762" y="1716544"/>
            <a:ext cx="796671" cy="796671"/>
          </a:xfrm>
          <a:prstGeom prst="ellipse">
            <a:avLst/>
          </a:prstGeom>
          <a:solidFill>
            <a:schemeClr val="accent5"/>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52" name="Text Placeholder 29"/>
          <p:cNvSpPr>
            <a:spLocks noGrp="1"/>
          </p:cNvSpPr>
          <p:nvPr>
            <p:ph type="body" sz="quarter" idx="39" hasCustomPrompt="1"/>
          </p:nvPr>
        </p:nvSpPr>
        <p:spPr>
          <a:xfrm>
            <a:off x="9112505" y="4299402"/>
            <a:ext cx="2596896"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53" name="Text Placeholder 29"/>
          <p:cNvSpPr>
            <a:spLocks noGrp="1"/>
          </p:cNvSpPr>
          <p:nvPr>
            <p:ph type="body" sz="quarter" idx="40" hasCustomPrompt="1"/>
          </p:nvPr>
        </p:nvSpPr>
        <p:spPr>
          <a:xfrm>
            <a:off x="9112505" y="4731202"/>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4" name="Text Placeholder 7"/>
          <p:cNvSpPr>
            <a:spLocks noGrp="1"/>
          </p:cNvSpPr>
          <p:nvPr>
            <p:ph type="body" sz="quarter" idx="41" hasCustomPrompt="1"/>
          </p:nvPr>
        </p:nvSpPr>
        <p:spPr>
          <a:xfrm>
            <a:off x="8258762" y="4073629"/>
            <a:ext cx="796671" cy="796671"/>
          </a:xfrm>
          <a:prstGeom prst="ellipse">
            <a:avLst/>
          </a:prstGeom>
          <a:solidFill>
            <a:schemeClr val="accent6"/>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grpSp>
        <p:nvGrpSpPr>
          <p:cNvPr id="55" name="Group 54"/>
          <p:cNvGrpSpPr/>
          <p:nvPr userDrawn="1"/>
        </p:nvGrpSpPr>
        <p:grpSpPr>
          <a:xfrm>
            <a:off x="0" y="6766560"/>
            <a:ext cx="12192000" cy="91440"/>
            <a:chOff x="0" y="4480421"/>
            <a:chExt cx="12192000" cy="91440"/>
          </a:xfrm>
        </p:grpSpPr>
        <p:sp>
          <p:nvSpPr>
            <p:cNvPr id="56" name="Rectangle 5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676217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x2 ico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1336343" y="1942317"/>
            <a:ext cx="4297680" cy="431800"/>
          </a:xfrm>
        </p:spPr>
        <p:txBody>
          <a:bodyPr anchor="ctr">
            <a:normAutofit/>
          </a:bodyPr>
          <a:lstStyle>
            <a:lvl1pPr marL="0" indent="0" algn="l">
              <a:buNone/>
              <a:defRPr sz="2400" b="1" cap="none" baseline="0">
                <a:solidFill>
                  <a:srgbClr val="324D5E"/>
                </a:solidFill>
              </a:defRPr>
            </a:lvl1pPr>
          </a:lstStyle>
          <a:p>
            <a:pPr lvl="0"/>
            <a:r>
              <a:rPr lang="en-US"/>
              <a:t>Title Here</a:t>
            </a:r>
          </a:p>
        </p:txBody>
      </p:sp>
      <p:sp>
        <p:nvSpPr>
          <p:cNvPr id="35" name="Text Placeholder 29"/>
          <p:cNvSpPr>
            <a:spLocks noGrp="1"/>
          </p:cNvSpPr>
          <p:nvPr>
            <p:ph type="body" sz="quarter" idx="22" hasCustomPrompt="1"/>
          </p:nvPr>
        </p:nvSpPr>
        <p:spPr>
          <a:xfrm>
            <a:off x="1336343" y="2374117"/>
            <a:ext cx="4297680"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1" name="Text Placeholder 7"/>
          <p:cNvSpPr>
            <a:spLocks noGrp="1"/>
          </p:cNvSpPr>
          <p:nvPr>
            <p:ph type="body" sz="quarter" idx="26" hasCustomPrompt="1"/>
          </p:nvPr>
        </p:nvSpPr>
        <p:spPr>
          <a:xfrm>
            <a:off x="482600" y="1716544"/>
            <a:ext cx="796671" cy="796671"/>
          </a:xfrm>
          <a:prstGeom prst="ellipse">
            <a:avLst/>
          </a:prstGeom>
          <a:solidFill>
            <a:schemeClr val="tx2"/>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25" name="Text Placeholder 29"/>
          <p:cNvSpPr>
            <a:spLocks noGrp="1"/>
          </p:cNvSpPr>
          <p:nvPr>
            <p:ph type="body" sz="quarter" idx="27" hasCustomPrompt="1"/>
          </p:nvPr>
        </p:nvSpPr>
        <p:spPr>
          <a:xfrm>
            <a:off x="1336343" y="4299402"/>
            <a:ext cx="4297680" cy="431800"/>
          </a:xfrm>
        </p:spPr>
        <p:txBody>
          <a:bodyPr anchor="ctr">
            <a:normAutofit/>
          </a:bodyPr>
          <a:lstStyle>
            <a:lvl1pPr marL="0" indent="0" algn="l">
              <a:buNone/>
              <a:defRPr sz="2400" b="1" cap="none" baseline="0">
                <a:solidFill>
                  <a:srgbClr val="324D5E"/>
                </a:solidFill>
              </a:defRPr>
            </a:lvl1pPr>
          </a:lstStyle>
          <a:p>
            <a:pPr lvl="0"/>
            <a:r>
              <a:rPr lang="en-US"/>
              <a:t>Title Here</a:t>
            </a:r>
          </a:p>
        </p:txBody>
      </p:sp>
      <p:sp>
        <p:nvSpPr>
          <p:cNvPr id="26" name="Text Placeholder 29"/>
          <p:cNvSpPr>
            <a:spLocks noGrp="1"/>
          </p:cNvSpPr>
          <p:nvPr>
            <p:ph type="body" sz="quarter" idx="28" hasCustomPrompt="1"/>
          </p:nvPr>
        </p:nvSpPr>
        <p:spPr>
          <a:xfrm>
            <a:off x="1336343" y="4731202"/>
            <a:ext cx="4297680"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27" name="Text Placeholder 7"/>
          <p:cNvSpPr>
            <a:spLocks noGrp="1"/>
          </p:cNvSpPr>
          <p:nvPr>
            <p:ph type="body" sz="quarter" idx="29" hasCustomPrompt="1"/>
          </p:nvPr>
        </p:nvSpPr>
        <p:spPr>
          <a:xfrm>
            <a:off x="482600" y="4073629"/>
            <a:ext cx="796671" cy="796671"/>
          </a:xfrm>
          <a:prstGeom prst="ellipse">
            <a:avLst/>
          </a:prstGeom>
          <a:solidFill>
            <a:schemeClr val="accent1"/>
          </a:solidFill>
        </p:spPr>
        <p:txBody>
          <a:bodyPr vert="horz" lIns="91440" tIns="45720" rIns="91440" bIns="45720" rtlCol="0" anchor="ctr">
            <a:normAutofit/>
          </a:bodyPr>
          <a:lstStyle>
            <a:lvl1pPr marL="0" indent="0" algn="ctr">
              <a:buNone/>
              <a:defRPr lang="en-US" sz="3000">
                <a:latin typeface="FontAwesome" pitchFamily="2" charset="0"/>
              </a:defRPr>
            </a:lvl1pPr>
          </a:lstStyle>
          <a:p>
            <a:pPr lvl="0"/>
            <a:r>
              <a:rPr lang="en-US"/>
              <a:t></a:t>
            </a:r>
          </a:p>
        </p:txBody>
      </p:sp>
      <p:sp>
        <p:nvSpPr>
          <p:cNvPr id="41" name="Text Placeholder 29"/>
          <p:cNvSpPr>
            <a:spLocks noGrp="1"/>
          </p:cNvSpPr>
          <p:nvPr>
            <p:ph type="body" sz="quarter" idx="36" hasCustomPrompt="1"/>
          </p:nvPr>
        </p:nvSpPr>
        <p:spPr>
          <a:xfrm>
            <a:off x="7411721" y="1942317"/>
            <a:ext cx="4297680" cy="431800"/>
          </a:xfrm>
        </p:spPr>
        <p:txBody>
          <a:bodyPr anchor="ctr">
            <a:normAutofit/>
          </a:bodyPr>
          <a:lstStyle>
            <a:lvl1pPr marL="0" indent="0" algn="l">
              <a:buNone/>
              <a:defRPr sz="2400" b="1" cap="none" baseline="0">
                <a:solidFill>
                  <a:srgbClr val="324D5E"/>
                </a:solidFill>
              </a:defRPr>
            </a:lvl1pPr>
          </a:lstStyle>
          <a:p>
            <a:pPr lvl="0"/>
            <a:r>
              <a:rPr lang="en-US"/>
              <a:t>Title Here</a:t>
            </a:r>
          </a:p>
        </p:txBody>
      </p:sp>
      <p:sp>
        <p:nvSpPr>
          <p:cNvPr id="44" name="Text Placeholder 29"/>
          <p:cNvSpPr>
            <a:spLocks noGrp="1"/>
          </p:cNvSpPr>
          <p:nvPr>
            <p:ph type="body" sz="quarter" idx="37" hasCustomPrompt="1"/>
          </p:nvPr>
        </p:nvSpPr>
        <p:spPr>
          <a:xfrm>
            <a:off x="7411721" y="2374117"/>
            <a:ext cx="4297680"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1" name="Text Placeholder 7"/>
          <p:cNvSpPr>
            <a:spLocks noGrp="1"/>
          </p:cNvSpPr>
          <p:nvPr>
            <p:ph type="body" sz="quarter" idx="38" hasCustomPrompt="1"/>
          </p:nvPr>
        </p:nvSpPr>
        <p:spPr>
          <a:xfrm>
            <a:off x="6557978" y="1716544"/>
            <a:ext cx="796671" cy="796671"/>
          </a:xfrm>
          <a:prstGeom prst="ellipse">
            <a:avLst/>
          </a:prstGeom>
          <a:solidFill>
            <a:schemeClr val="accent5"/>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52" name="Text Placeholder 29"/>
          <p:cNvSpPr>
            <a:spLocks noGrp="1"/>
          </p:cNvSpPr>
          <p:nvPr>
            <p:ph type="body" sz="quarter" idx="39" hasCustomPrompt="1"/>
          </p:nvPr>
        </p:nvSpPr>
        <p:spPr>
          <a:xfrm>
            <a:off x="7411721" y="4299402"/>
            <a:ext cx="4297680" cy="431800"/>
          </a:xfrm>
        </p:spPr>
        <p:txBody>
          <a:bodyPr anchor="ctr">
            <a:normAutofit/>
          </a:bodyPr>
          <a:lstStyle>
            <a:lvl1pPr marL="0" indent="0" algn="l">
              <a:buNone/>
              <a:defRPr sz="2400" b="1" cap="none" baseline="0">
                <a:solidFill>
                  <a:srgbClr val="324D5E"/>
                </a:solidFill>
              </a:defRPr>
            </a:lvl1pPr>
          </a:lstStyle>
          <a:p>
            <a:pPr lvl="0"/>
            <a:r>
              <a:rPr lang="en-US"/>
              <a:t>Title Here</a:t>
            </a:r>
          </a:p>
        </p:txBody>
      </p:sp>
      <p:sp>
        <p:nvSpPr>
          <p:cNvPr id="53" name="Text Placeholder 29"/>
          <p:cNvSpPr>
            <a:spLocks noGrp="1"/>
          </p:cNvSpPr>
          <p:nvPr>
            <p:ph type="body" sz="quarter" idx="40" hasCustomPrompt="1"/>
          </p:nvPr>
        </p:nvSpPr>
        <p:spPr>
          <a:xfrm>
            <a:off x="7411721" y="4731202"/>
            <a:ext cx="4297680"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4" name="Text Placeholder 7"/>
          <p:cNvSpPr>
            <a:spLocks noGrp="1"/>
          </p:cNvSpPr>
          <p:nvPr>
            <p:ph type="body" sz="quarter" idx="41" hasCustomPrompt="1"/>
          </p:nvPr>
        </p:nvSpPr>
        <p:spPr>
          <a:xfrm>
            <a:off x="6557978" y="4073629"/>
            <a:ext cx="796671" cy="796671"/>
          </a:xfrm>
          <a:prstGeom prst="ellipse">
            <a:avLst/>
          </a:prstGeom>
          <a:solidFill>
            <a:schemeClr val="accent6"/>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grpSp>
        <p:nvGrpSpPr>
          <p:cNvPr id="32" name="Group 31"/>
          <p:cNvGrpSpPr/>
          <p:nvPr userDrawn="1"/>
        </p:nvGrpSpPr>
        <p:grpSpPr>
          <a:xfrm>
            <a:off x="0" y="6766560"/>
            <a:ext cx="12192000" cy="91440"/>
            <a:chOff x="0" y="4480421"/>
            <a:chExt cx="12192000" cy="91440"/>
          </a:xfrm>
        </p:grpSpPr>
        <p:sp>
          <p:nvSpPr>
            <p:cNvPr id="33" name="Rectangle 3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165627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x2 icons and intro">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1336343" y="2762445"/>
            <a:ext cx="4297680"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35" name="Text Placeholder 29"/>
          <p:cNvSpPr>
            <a:spLocks noGrp="1"/>
          </p:cNvSpPr>
          <p:nvPr>
            <p:ph type="body" sz="quarter" idx="22" hasCustomPrompt="1"/>
          </p:nvPr>
        </p:nvSpPr>
        <p:spPr>
          <a:xfrm>
            <a:off x="1336343" y="3194246"/>
            <a:ext cx="4297680" cy="1110984"/>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1" name="Text Placeholder 7"/>
          <p:cNvSpPr>
            <a:spLocks noGrp="1"/>
          </p:cNvSpPr>
          <p:nvPr>
            <p:ph type="body" sz="quarter" idx="26" hasCustomPrompt="1"/>
          </p:nvPr>
        </p:nvSpPr>
        <p:spPr>
          <a:xfrm>
            <a:off x="482600" y="2536672"/>
            <a:ext cx="796671" cy="796671"/>
          </a:xfrm>
          <a:prstGeom prst="ellipse">
            <a:avLst/>
          </a:prstGeom>
          <a:solidFill>
            <a:schemeClr val="tx2"/>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25" name="Text Placeholder 29"/>
          <p:cNvSpPr>
            <a:spLocks noGrp="1"/>
          </p:cNvSpPr>
          <p:nvPr>
            <p:ph type="body" sz="quarter" idx="27" hasCustomPrompt="1"/>
          </p:nvPr>
        </p:nvSpPr>
        <p:spPr>
          <a:xfrm>
            <a:off x="1336343" y="4669224"/>
            <a:ext cx="4297680"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26" name="Text Placeholder 29"/>
          <p:cNvSpPr>
            <a:spLocks noGrp="1"/>
          </p:cNvSpPr>
          <p:nvPr>
            <p:ph type="body" sz="quarter" idx="28" hasCustomPrompt="1"/>
          </p:nvPr>
        </p:nvSpPr>
        <p:spPr>
          <a:xfrm>
            <a:off x="1336343" y="5101025"/>
            <a:ext cx="4297680" cy="1110984"/>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27" name="Text Placeholder 7"/>
          <p:cNvSpPr>
            <a:spLocks noGrp="1"/>
          </p:cNvSpPr>
          <p:nvPr>
            <p:ph type="body" sz="quarter" idx="29" hasCustomPrompt="1"/>
          </p:nvPr>
        </p:nvSpPr>
        <p:spPr>
          <a:xfrm>
            <a:off x="482600" y="4443451"/>
            <a:ext cx="796671" cy="796671"/>
          </a:xfrm>
          <a:prstGeom prst="ellipse">
            <a:avLst/>
          </a:prstGeom>
          <a:solidFill>
            <a:schemeClr val="accent1"/>
          </a:solidFill>
        </p:spPr>
        <p:txBody>
          <a:bodyPr vert="horz" lIns="91440" tIns="45720" rIns="91440" bIns="45720" rtlCol="0" anchor="ctr">
            <a:normAutofit/>
          </a:bodyPr>
          <a:lstStyle>
            <a:lvl1pPr marL="0" indent="0" algn="ctr">
              <a:buNone/>
              <a:defRPr lang="en-US" sz="3000">
                <a:latin typeface="FontAwesome" pitchFamily="2" charset="0"/>
              </a:defRPr>
            </a:lvl1pPr>
          </a:lstStyle>
          <a:p>
            <a:pPr lvl="0"/>
            <a:r>
              <a:rPr lang="en-US"/>
              <a:t></a:t>
            </a:r>
          </a:p>
        </p:txBody>
      </p:sp>
      <p:sp>
        <p:nvSpPr>
          <p:cNvPr id="41" name="Text Placeholder 29"/>
          <p:cNvSpPr>
            <a:spLocks noGrp="1"/>
          </p:cNvSpPr>
          <p:nvPr>
            <p:ph type="body" sz="quarter" idx="36" hasCustomPrompt="1"/>
          </p:nvPr>
        </p:nvSpPr>
        <p:spPr>
          <a:xfrm>
            <a:off x="7411721" y="2762445"/>
            <a:ext cx="4297680"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44" name="Text Placeholder 29"/>
          <p:cNvSpPr>
            <a:spLocks noGrp="1"/>
          </p:cNvSpPr>
          <p:nvPr>
            <p:ph type="body" sz="quarter" idx="37" hasCustomPrompt="1"/>
          </p:nvPr>
        </p:nvSpPr>
        <p:spPr>
          <a:xfrm>
            <a:off x="7411721" y="3194246"/>
            <a:ext cx="4297680" cy="1110984"/>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1" name="Text Placeholder 7"/>
          <p:cNvSpPr>
            <a:spLocks noGrp="1"/>
          </p:cNvSpPr>
          <p:nvPr>
            <p:ph type="body" sz="quarter" idx="38" hasCustomPrompt="1"/>
          </p:nvPr>
        </p:nvSpPr>
        <p:spPr>
          <a:xfrm>
            <a:off x="6557978" y="2536672"/>
            <a:ext cx="796671" cy="796671"/>
          </a:xfrm>
          <a:prstGeom prst="ellipse">
            <a:avLst/>
          </a:prstGeom>
          <a:solidFill>
            <a:schemeClr val="accent5"/>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52" name="Text Placeholder 29"/>
          <p:cNvSpPr>
            <a:spLocks noGrp="1"/>
          </p:cNvSpPr>
          <p:nvPr>
            <p:ph type="body" sz="quarter" idx="39" hasCustomPrompt="1"/>
          </p:nvPr>
        </p:nvSpPr>
        <p:spPr>
          <a:xfrm>
            <a:off x="7411721" y="4669224"/>
            <a:ext cx="4297680" cy="431800"/>
          </a:xfrm>
        </p:spPr>
        <p:txBody>
          <a:bodyPr anchor="ctr">
            <a:normAutofit/>
          </a:bodyPr>
          <a:lstStyle>
            <a:lvl1pPr marL="0" indent="0" algn="l">
              <a:buNone/>
              <a:defRPr sz="2000" b="1" cap="none" baseline="0">
                <a:solidFill>
                  <a:srgbClr val="324D5E"/>
                </a:solidFill>
              </a:defRPr>
            </a:lvl1pPr>
          </a:lstStyle>
          <a:p>
            <a:pPr lvl="0"/>
            <a:r>
              <a:rPr lang="en-US"/>
              <a:t>Title Here</a:t>
            </a:r>
          </a:p>
        </p:txBody>
      </p:sp>
      <p:sp>
        <p:nvSpPr>
          <p:cNvPr id="53" name="Text Placeholder 29"/>
          <p:cNvSpPr>
            <a:spLocks noGrp="1"/>
          </p:cNvSpPr>
          <p:nvPr>
            <p:ph type="body" sz="quarter" idx="40" hasCustomPrompt="1"/>
          </p:nvPr>
        </p:nvSpPr>
        <p:spPr>
          <a:xfrm>
            <a:off x="7411721" y="5101025"/>
            <a:ext cx="4297680" cy="1110984"/>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54" name="Text Placeholder 7"/>
          <p:cNvSpPr>
            <a:spLocks noGrp="1"/>
          </p:cNvSpPr>
          <p:nvPr>
            <p:ph type="body" sz="quarter" idx="41" hasCustomPrompt="1"/>
          </p:nvPr>
        </p:nvSpPr>
        <p:spPr>
          <a:xfrm>
            <a:off x="6557978" y="4443451"/>
            <a:ext cx="796671" cy="796671"/>
          </a:xfrm>
          <a:prstGeom prst="ellipse">
            <a:avLst/>
          </a:prstGeom>
          <a:solidFill>
            <a:schemeClr val="accent6"/>
          </a:solidFill>
        </p:spPr>
        <p:txBody>
          <a:bodyPr vert="horz" lIns="91440" tIns="45720" rIns="91440" bIns="45720" rtlCol="0" anchor="ctr">
            <a:normAutofit/>
          </a:bodyPr>
          <a:lstStyle>
            <a:lvl1pPr marL="0" indent="0" algn="ctr">
              <a:buNone/>
              <a:defRPr lang="en-US" sz="3000">
                <a:solidFill>
                  <a:schemeClr val="bg1"/>
                </a:solidFill>
                <a:latin typeface="FontAwesome" pitchFamily="2" charset="0"/>
              </a:defRPr>
            </a:lvl1pPr>
          </a:lstStyle>
          <a:p>
            <a:pPr lvl="0"/>
            <a:r>
              <a:rPr lang="en-US"/>
              <a:t></a:t>
            </a:r>
          </a:p>
        </p:txBody>
      </p:sp>
      <p:sp>
        <p:nvSpPr>
          <p:cNvPr id="28" name="Text Placeholder 29"/>
          <p:cNvSpPr>
            <a:spLocks noGrp="1"/>
          </p:cNvSpPr>
          <p:nvPr>
            <p:ph type="body" sz="quarter" idx="42" hasCustomPrompt="1"/>
          </p:nvPr>
        </p:nvSpPr>
        <p:spPr>
          <a:xfrm>
            <a:off x="909471" y="1425678"/>
            <a:ext cx="10373058" cy="773698"/>
          </a:xfrm>
          <a:solidFill>
            <a:schemeClr val="tx1">
              <a:lumMod val="10000"/>
              <a:lumOff val="90000"/>
            </a:schemeClr>
          </a:solidFill>
        </p:spPr>
        <p:txBody>
          <a:bodyPr anchor="ctr">
            <a:normAutofit/>
          </a:bodyPr>
          <a:lstStyle>
            <a:lvl1pPr marL="0" indent="0" algn="ctr">
              <a:buNone/>
              <a:defRPr sz="2000">
                <a:solidFill>
                  <a:schemeClr val="tx2"/>
                </a:solidFill>
              </a:defRPr>
            </a:lvl1pPr>
          </a:lstStyle>
          <a:p>
            <a:pPr lvl="0"/>
            <a:r>
              <a:rPr lang="en-US"/>
              <a:t>Short introduction text here</a:t>
            </a:r>
          </a:p>
        </p:txBody>
      </p:sp>
      <p:grpSp>
        <p:nvGrpSpPr>
          <p:cNvPr id="29" name="Group 28"/>
          <p:cNvGrpSpPr/>
          <p:nvPr userDrawn="1"/>
        </p:nvGrpSpPr>
        <p:grpSpPr>
          <a:xfrm>
            <a:off x="0" y="6766560"/>
            <a:ext cx="12192000" cy="91440"/>
            <a:chOff x="0" y="4480421"/>
            <a:chExt cx="12192000" cy="91440"/>
          </a:xfrm>
        </p:grpSpPr>
        <p:sp>
          <p:nvSpPr>
            <p:cNvPr id="32" name="Rectangle 3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633399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pictures #1">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2301980"/>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21" name="Picture Placeholder 10"/>
          <p:cNvSpPr>
            <a:spLocks noGrp="1" noChangeAspect="1"/>
          </p:cNvSpPr>
          <p:nvPr>
            <p:ph type="pic" sz="quarter" idx="16"/>
          </p:nvPr>
        </p:nvSpPr>
        <p:spPr>
          <a:xfrm>
            <a:off x="6278479" y="2301979"/>
            <a:ext cx="2600055" cy="1957811"/>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54775" y="4257781"/>
            <a:ext cx="2596896"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Rectangle 22"/>
          <p:cNvSpPr/>
          <p:nvPr userDrawn="1"/>
        </p:nvSpPr>
        <p:spPr>
          <a:xfrm>
            <a:off x="6278479" y="4257780"/>
            <a:ext cx="2596896"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4391239"/>
            <a:ext cx="2596896" cy="431800"/>
          </a:xfrm>
        </p:spPr>
        <p:txBody>
          <a:bodyPr anchor="ctr">
            <a:normAutofit/>
          </a:bodyPr>
          <a:lstStyle>
            <a:lvl1pPr marL="0" indent="0" algn="ctr">
              <a:buNone/>
              <a:defRPr sz="2200">
                <a:solidFill>
                  <a:srgbClr val="324D5E"/>
                </a:solidFill>
              </a:defRPr>
            </a:lvl1pPr>
          </a:lstStyle>
          <a:p>
            <a:pPr lvl="0"/>
            <a:r>
              <a:rPr lang="en-US"/>
              <a:t>Project Name Here</a:t>
            </a:r>
          </a:p>
        </p:txBody>
      </p:sp>
      <p:sp>
        <p:nvSpPr>
          <p:cNvPr id="33" name="Text Placeholder 29"/>
          <p:cNvSpPr>
            <a:spLocks noGrp="1"/>
          </p:cNvSpPr>
          <p:nvPr>
            <p:ph type="body" sz="quarter" idx="20" hasCustomPrompt="1"/>
          </p:nvPr>
        </p:nvSpPr>
        <p:spPr>
          <a:xfrm>
            <a:off x="6278479" y="4391239"/>
            <a:ext cx="2596896" cy="431800"/>
          </a:xfrm>
        </p:spPr>
        <p:txBody>
          <a:bodyPr anchor="ctr">
            <a:normAutofit/>
          </a:bodyPr>
          <a:lstStyle>
            <a:lvl1pPr marL="0" indent="0" algn="ctr">
              <a:buNone/>
              <a:defRPr sz="2200">
                <a:solidFill>
                  <a:srgbClr val="324D5E"/>
                </a:solidFill>
              </a:defRPr>
            </a:lvl1pPr>
          </a:lstStyle>
          <a:p>
            <a:pPr lvl="0"/>
            <a:r>
              <a:rPr lang="en-US"/>
              <a:t>Project Name Here</a:t>
            </a:r>
          </a:p>
        </p:txBody>
      </p:sp>
      <p:sp>
        <p:nvSpPr>
          <p:cNvPr id="35" name="Text Placeholder 29"/>
          <p:cNvSpPr>
            <a:spLocks noGrp="1"/>
          </p:cNvSpPr>
          <p:nvPr>
            <p:ph type="body" sz="quarter" idx="22" hasCustomPrompt="1"/>
          </p:nvPr>
        </p:nvSpPr>
        <p:spPr>
          <a:xfrm>
            <a:off x="354775" y="4788857"/>
            <a:ext cx="2596896" cy="431800"/>
          </a:xfrm>
        </p:spPr>
        <p:txBody>
          <a:bodyPr anchor="ctr">
            <a:normAutofit/>
          </a:bodyPr>
          <a:lstStyle>
            <a:lvl1pPr marL="0" indent="0" algn="ctr">
              <a:buNone/>
              <a:defRPr sz="1800" baseline="0">
                <a:solidFill>
                  <a:srgbClr val="8C9CA6"/>
                </a:solidFill>
              </a:defRPr>
            </a:lvl1pPr>
          </a:lstStyle>
          <a:p>
            <a:pPr lvl="0"/>
            <a:r>
              <a:rPr lang="en-US"/>
              <a:t>Client Name Here</a:t>
            </a:r>
          </a:p>
        </p:txBody>
      </p:sp>
      <p:sp>
        <p:nvSpPr>
          <p:cNvPr id="37" name="Text Placeholder 29"/>
          <p:cNvSpPr>
            <a:spLocks noGrp="1"/>
          </p:cNvSpPr>
          <p:nvPr>
            <p:ph type="body" sz="quarter" idx="24" hasCustomPrompt="1"/>
          </p:nvPr>
        </p:nvSpPr>
        <p:spPr>
          <a:xfrm>
            <a:off x="6278479" y="4788857"/>
            <a:ext cx="2596896" cy="431800"/>
          </a:xfrm>
        </p:spPr>
        <p:txBody>
          <a:bodyPr anchor="ctr">
            <a:normAutofit/>
          </a:bodyPr>
          <a:lstStyle>
            <a:lvl1pPr marL="0" indent="0" algn="ctr">
              <a:buNone/>
              <a:defRPr sz="1800">
                <a:solidFill>
                  <a:srgbClr val="8C9CA6"/>
                </a:solidFill>
              </a:defRPr>
            </a:lvl1pPr>
          </a:lstStyle>
          <a:p>
            <a:pPr lvl="0"/>
            <a:r>
              <a:rPr lang="en-US"/>
              <a:t>Client Name Here</a:t>
            </a:r>
          </a:p>
        </p:txBody>
      </p:sp>
      <p:sp>
        <p:nvSpPr>
          <p:cNvPr id="31" name="Text Placeholder 29"/>
          <p:cNvSpPr>
            <a:spLocks noGrp="1"/>
          </p:cNvSpPr>
          <p:nvPr>
            <p:ph type="body" sz="quarter" idx="27" hasCustomPrompt="1"/>
          </p:nvPr>
        </p:nvSpPr>
        <p:spPr>
          <a:xfrm>
            <a:off x="3314870" y="2301979"/>
            <a:ext cx="2596896" cy="1643527"/>
          </a:xfrm>
          <a:solidFill>
            <a:srgbClr val="F9F9F9"/>
          </a:solidFill>
        </p:spPr>
        <p:txBody>
          <a:bodyPr anchor="t">
            <a:sp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40" name="Text Placeholder 29"/>
          <p:cNvSpPr>
            <a:spLocks noGrp="1"/>
          </p:cNvSpPr>
          <p:nvPr>
            <p:ph type="body" sz="quarter" idx="29" hasCustomPrompt="1"/>
          </p:nvPr>
        </p:nvSpPr>
        <p:spPr>
          <a:xfrm>
            <a:off x="9235060" y="2301979"/>
            <a:ext cx="2596896" cy="1643527"/>
          </a:xfrm>
          <a:solidFill>
            <a:srgbClr val="F9F9F9"/>
          </a:solidFill>
        </p:spPr>
        <p:txBody>
          <a:bodyPr anchor="t">
            <a:sp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41" name="Group 40"/>
          <p:cNvGrpSpPr/>
          <p:nvPr userDrawn="1"/>
        </p:nvGrpSpPr>
        <p:grpSpPr>
          <a:xfrm>
            <a:off x="0" y="6766560"/>
            <a:ext cx="12192000" cy="91440"/>
            <a:chOff x="0" y="4480421"/>
            <a:chExt cx="12192000" cy="91440"/>
          </a:xfrm>
        </p:grpSpPr>
        <p:sp>
          <p:nvSpPr>
            <p:cNvPr id="42" name="Rectangle 4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9911994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pictures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4" name="Picture Placeholder 10"/>
          <p:cNvSpPr>
            <a:spLocks noGrp="1" noChangeAspect="1"/>
          </p:cNvSpPr>
          <p:nvPr>
            <p:ph type="pic" sz="quarter" idx="14"/>
          </p:nvPr>
        </p:nvSpPr>
        <p:spPr>
          <a:xfrm>
            <a:off x="485759" y="1901337"/>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25" name="Text Placeholder 29"/>
          <p:cNvSpPr>
            <a:spLocks noGrp="1"/>
          </p:cNvSpPr>
          <p:nvPr>
            <p:ph type="body" sz="quarter" idx="26" hasCustomPrompt="1"/>
          </p:nvPr>
        </p:nvSpPr>
        <p:spPr>
          <a:xfrm>
            <a:off x="482600" y="3959455"/>
            <a:ext cx="4684076" cy="978729"/>
          </a:xfrm>
          <a:solidFill>
            <a:srgbClr val="F9F9F9"/>
          </a:solidFill>
        </p:spPr>
        <p:txBody>
          <a:bodyPr anchor="t">
            <a:sp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26" name="Text Placeholder 29"/>
          <p:cNvSpPr>
            <a:spLocks noGrp="1"/>
          </p:cNvSpPr>
          <p:nvPr>
            <p:ph type="body" sz="quarter" idx="18" hasCustomPrompt="1"/>
          </p:nvPr>
        </p:nvSpPr>
        <p:spPr>
          <a:xfrm>
            <a:off x="2570908" y="2197854"/>
            <a:ext cx="2596896" cy="431800"/>
          </a:xfrm>
          <a:solidFill>
            <a:schemeClr val="accent4"/>
          </a:solidFill>
        </p:spPr>
        <p:txBody>
          <a:bodyPr anchor="ctr">
            <a:normAutofit/>
          </a:bodyPr>
          <a:lstStyle>
            <a:lvl1pPr marL="0" indent="0" algn="r">
              <a:buNone/>
              <a:defRPr sz="2200">
                <a:solidFill>
                  <a:schemeClr val="bg1"/>
                </a:solidFill>
              </a:defRPr>
            </a:lvl1pPr>
          </a:lstStyle>
          <a:p>
            <a:pPr lvl="0"/>
            <a:r>
              <a:rPr lang="en-US"/>
              <a:t>Project Name Here</a:t>
            </a:r>
          </a:p>
        </p:txBody>
      </p:sp>
      <p:sp>
        <p:nvSpPr>
          <p:cNvPr id="27" name="Text Placeholder 29"/>
          <p:cNvSpPr>
            <a:spLocks noGrp="1"/>
          </p:cNvSpPr>
          <p:nvPr>
            <p:ph type="body" sz="quarter" idx="22" hasCustomPrompt="1"/>
          </p:nvPr>
        </p:nvSpPr>
        <p:spPr>
          <a:xfrm>
            <a:off x="2570908" y="2789478"/>
            <a:ext cx="2596896" cy="431800"/>
          </a:xfrm>
          <a:solidFill>
            <a:schemeClr val="accent1"/>
          </a:solidFill>
        </p:spPr>
        <p:txBody>
          <a:bodyPr anchor="ctr">
            <a:normAutofit/>
          </a:bodyPr>
          <a:lstStyle>
            <a:lvl1pPr marL="0" indent="0" algn="r">
              <a:buNone/>
              <a:defRPr sz="1800">
                <a:solidFill>
                  <a:schemeClr val="bg1"/>
                </a:solidFill>
              </a:defRPr>
            </a:lvl1pPr>
          </a:lstStyle>
          <a:p>
            <a:pPr lvl="0"/>
            <a:r>
              <a:rPr lang="en-US"/>
              <a:t>Client Name Here</a:t>
            </a:r>
          </a:p>
        </p:txBody>
      </p:sp>
      <p:sp>
        <p:nvSpPr>
          <p:cNvPr id="29" name="Picture Placeholder 10"/>
          <p:cNvSpPr>
            <a:spLocks noGrp="1" noChangeAspect="1"/>
          </p:cNvSpPr>
          <p:nvPr>
            <p:ph type="pic" sz="quarter" idx="28"/>
          </p:nvPr>
        </p:nvSpPr>
        <p:spPr>
          <a:xfrm>
            <a:off x="7027356" y="1901335"/>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32" name="Text Placeholder 29"/>
          <p:cNvSpPr>
            <a:spLocks noGrp="1"/>
          </p:cNvSpPr>
          <p:nvPr>
            <p:ph type="body" sz="quarter" idx="29" hasCustomPrompt="1"/>
          </p:nvPr>
        </p:nvSpPr>
        <p:spPr>
          <a:xfrm>
            <a:off x="7024197" y="3959453"/>
            <a:ext cx="4684076" cy="978729"/>
          </a:xfrm>
          <a:solidFill>
            <a:srgbClr val="F9F9F9"/>
          </a:solidFill>
        </p:spPr>
        <p:txBody>
          <a:bodyPr anchor="t">
            <a:sp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4" name="Text Placeholder 29"/>
          <p:cNvSpPr>
            <a:spLocks noGrp="1"/>
          </p:cNvSpPr>
          <p:nvPr>
            <p:ph type="body" sz="quarter" idx="30" hasCustomPrompt="1"/>
          </p:nvPr>
        </p:nvSpPr>
        <p:spPr>
          <a:xfrm>
            <a:off x="9112505" y="2197852"/>
            <a:ext cx="2596896" cy="431800"/>
          </a:xfrm>
          <a:solidFill>
            <a:schemeClr val="accent4"/>
          </a:solidFill>
        </p:spPr>
        <p:txBody>
          <a:bodyPr anchor="ctr">
            <a:normAutofit/>
          </a:bodyPr>
          <a:lstStyle>
            <a:lvl1pPr marL="0" indent="0" algn="r">
              <a:buNone/>
              <a:defRPr sz="2200">
                <a:solidFill>
                  <a:schemeClr val="bg1"/>
                </a:solidFill>
              </a:defRPr>
            </a:lvl1pPr>
          </a:lstStyle>
          <a:p>
            <a:pPr lvl="0"/>
            <a:r>
              <a:rPr lang="en-US"/>
              <a:t>Project Name Here</a:t>
            </a:r>
          </a:p>
        </p:txBody>
      </p:sp>
      <p:sp>
        <p:nvSpPr>
          <p:cNvPr id="36" name="Text Placeholder 29"/>
          <p:cNvSpPr>
            <a:spLocks noGrp="1"/>
          </p:cNvSpPr>
          <p:nvPr>
            <p:ph type="body" sz="quarter" idx="31" hasCustomPrompt="1"/>
          </p:nvPr>
        </p:nvSpPr>
        <p:spPr>
          <a:xfrm>
            <a:off x="9112505" y="2789476"/>
            <a:ext cx="2596896" cy="431800"/>
          </a:xfrm>
          <a:solidFill>
            <a:schemeClr val="accent1"/>
          </a:solidFill>
        </p:spPr>
        <p:txBody>
          <a:bodyPr anchor="ctr">
            <a:normAutofit/>
          </a:bodyPr>
          <a:lstStyle>
            <a:lvl1pPr marL="0" indent="0" algn="r">
              <a:buNone/>
              <a:defRPr sz="1800">
                <a:solidFill>
                  <a:schemeClr val="bg1"/>
                </a:solidFill>
              </a:defRPr>
            </a:lvl1pPr>
          </a:lstStyle>
          <a:p>
            <a:pPr lvl="0"/>
            <a:r>
              <a:rPr lang="en-US"/>
              <a:t>Client Name Here</a:t>
            </a:r>
          </a:p>
        </p:txBody>
      </p:sp>
      <p:grpSp>
        <p:nvGrpSpPr>
          <p:cNvPr id="39" name="Group 38"/>
          <p:cNvGrpSpPr/>
          <p:nvPr userDrawn="1"/>
        </p:nvGrpSpPr>
        <p:grpSpPr>
          <a:xfrm>
            <a:off x="0" y="6766560"/>
            <a:ext cx="12192000" cy="91440"/>
            <a:chOff x="0" y="4480421"/>
            <a:chExt cx="12192000" cy="91440"/>
          </a:xfrm>
        </p:grpSpPr>
        <p:sp>
          <p:nvSpPr>
            <p:cNvPr id="41" name="Rectangle 4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9526648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pictures and desc">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2" name="Picture Placeholder 10"/>
          <p:cNvSpPr>
            <a:spLocks noGrp="1" noChangeAspect="1"/>
          </p:cNvSpPr>
          <p:nvPr>
            <p:ph type="pic" sz="quarter" idx="14"/>
          </p:nvPr>
        </p:nvSpPr>
        <p:spPr>
          <a:xfrm>
            <a:off x="485759" y="1698832"/>
            <a:ext cx="3552841" cy="1957811"/>
          </a:xfrm>
          <a:solidFill>
            <a:schemeClr val="accent4">
              <a:alpha val="30000"/>
            </a:schemeClr>
          </a:solidFill>
        </p:spPr>
        <p:txBody>
          <a:bodyPr vert="horz" lIns="91440" tIns="45720" rIns="91440" bIns="45720" rtlCol="0">
            <a:normAutofit/>
          </a:bodyPr>
          <a:lstStyle>
            <a:lvl1pPr>
              <a:defRPr lang="en-US"/>
            </a:lvl1pPr>
          </a:lstStyle>
          <a:p>
            <a:pPr lvl="0"/>
            <a:endParaRPr lang="en-US"/>
          </a:p>
        </p:txBody>
      </p:sp>
      <p:sp>
        <p:nvSpPr>
          <p:cNvPr id="23" name="Text Placeholder 29"/>
          <p:cNvSpPr>
            <a:spLocks noGrp="1"/>
          </p:cNvSpPr>
          <p:nvPr>
            <p:ph type="body" sz="quarter" idx="26" hasCustomPrompt="1"/>
          </p:nvPr>
        </p:nvSpPr>
        <p:spPr>
          <a:xfrm>
            <a:off x="4038600" y="1699007"/>
            <a:ext cx="1752600" cy="1957636"/>
          </a:xfrm>
          <a:solidFill>
            <a:schemeClr val="accent4"/>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28" name="Picture Placeholder 10"/>
          <p:cNvSpPr>
            <a:spLocks noGrp="1" noChangeAspect="1"/>
          </p:cNvSpPr>
          <p:nvPr>
            <p:ph type="pic" sz="quarter" idx="27"/>
          </p:nvPr>
        </p:nvSpPr>
        <p:spPr>
          <a:xfrm>
            <a:off x="6403960" y="1699007"/>
            <a:ext cx="3552841"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30" name="Text Placeholder 29"/>
          <p:cNvSpPr>
            <a:spLocks noGrp="1"/>
          </p:cNvSpPr>
          <p:nvPr>
            <p:ph type="body" sz="quarter" idx="28" hasCustomPrompt="1"/>
          </p:nvPr>
        </p:nvSpPr>
        <p:spPr>
          <a:xfrm>
            <a:off x="9956801" y="1699007"/>
            <a:ext cx="1752600" cy="1957636"/>
          </a:xfrm>
          <a:solidFill>
            <a:schemeClr val="accent1"/>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1" name="Picture Placeholder 10"/>
          <p:cNvSpPr>
            <a:spLocks noGrp="1" noChangeAspect="1"/>
          </p:cNvSpPr>
          <p:nvPr>
            <p:ph type="pic" sz="quarter" idx="29"/>
          </p:nvPr>
        </p:nvSpPr>
        <p:spPr>
          <a:xfrm>
            <a:off x="2238359" y="3981044"/>
            <a:ext cx="3552841" cy="1957811"/>
          </a:xfrm>
          <a:solidFill>
            <a:schemeClr val="accent3">
              <a:alpha val="30000"/>
            </a:schemeClr>
          </a:solidFill>
        </p:spPr>
        <p:txBody>
          <a:bodyPr vert="horz" lIns="91440" tIns="45720" rIns="91440" bIns="45720" rtlCol="0">
            <a:normAutofit/>
          </a:bodyPr>
          <a:lstStyle>
            <a:lvl1pPr>
              <a:defRPr lang="en-US"/>
            </a:lvl1pPr>
          </a:lstStyle>
          <a:p>
            <a:pPr lvl="0"/>
            <a:endParaRPr lang="en-US"/>
          </a:p>
        </p:txBody>
      </p:sp>
      <p:sp>
        <p:nvSpPr>
          <p:cNvPr id="33" name="Text Placeholder 29"/>
          <p:cNvSpPr>
            <a:spLocks noGrp="1"/>
          </p:cNvSpPr>
          <p:nvPr>
            <p:ph type="body" sz="quarter" idx="30" hasCustomPrompt="1"/>
          </p:nvPr>
        </p:nvSpPr>
        <p:spPr>
          <a:xfrm>
            <a:off x="485759" y="3981219"/>
            <a:ext cx="1752600" cy="1957636"/>
          </a:xfrm>
          <a:solidFill>
            <a:schemeClr val="accent3"/>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9" name="Picture Placeholder 10"/>
          <p:cNvSpPr>
            <a:spLocks noGrp="1" noChangeAspect="1"/>
          </p:cNvSpPr>
          <p:nvPr>
            <p:ph type="pic" sz="quarter" idx="31"/>
          </p:nvPr>
        </p:nvSpPr>
        <p:spPr>
          <a:xfrm>
            <a:off x="8153400" y="3980869"/>
            <a:ext cx="3552841" cy="1957811"/>
          </a:xfrm>
          <a:solidFill>
            <a:schemeClr val="accent5">
              <a:alpha val="30000"/>
            </a:schemeClr>
          </a:solidFill>
        </p:spPr>
        <p:txBody>
          <a:bodyPr vert="horz" lIns="91440" tIns="45720" rIns="91440" bIns="45720" rtlCol="0">
            <a:normAutofit/>
          </a:bodyPr>
          <a:lstStyle>
            <a:lvl1pPr>
              <a:defRPr lang="en-US"/>
            </a:lvl1pPr>
          </a:lstStyle>
          <a:p>
            <a:pPr lvl="0"/>
            <a:endParaRPr lang="en-US"/>
          </a:p>
        </p:txBody>
      </p:sp>
      <p:sp>
        <p:nvSpPr>
          <p:cNvPr id="40" name="Text Placeholder 29"/>
          <p:cNvSpPr>
            <a:spLocks noGrp="1"/>
          </p:cNvSpPr>
          <p:nvPr>
            <p:ph type="body" sz="quarter" idx="32" hasCustomPrompt="1"/>
          </p:nvPr>
        </p:nvSpPr>
        <p:spPr>
          <a:xfrm>
            <a:off x="6400800" y="3981044"/>
            <a:ext cx="1752600" cy="1957636"/>
          </a:xfrm>
          <a:solidFill>
            <a:schemeClr val="accent5"/>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41" name="Group 40"/>
          <p:cNvGrpSpPr/>
          <p:nvPr userDrawn="1"/>
        </p:nvGrpSpPr>
        <p:grpSpPr>
          <a:xfrm>
            <a:off x="0" y="6766560"/>
            <a:ext cx="12192000" cy="91440"/>
            <a:chOff x="0" y="4480421"/>
            <a:chExt cx="12192000" cy="91440"/>
          </a:xfrm>
        </p:grpSpPr>
        <p:sp>
          <p:nvSpPr>
            <p:cNvPr id="42" name="Rectangle 4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5757927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2" name="Picture Placeholder 10"/>
          <p:cNvSpPr>
            <a:spLocks noGrp="1" noChangeAspect="1"/>
          </p:cNvSpPr>
          <p:nvPr>
            <p:ph type="pic" sz="quarter" idx="14"/>
          </p:nvPr>
        </p:nvSpPr>
        <p:spPr>
          <a:xfrm>
            <a:off x="485759" y="1698832"/>
            <a:ext cx="3552841" cy="4286018"/>
          </a:xfrm>
          <a:solidFill>
            <a:schemeClr val="accent4">
              <a:alpha val="30000"/>
            </a:schemeClr>
          </a:solidFill>
        </p:spPr>
        <p:txBody>
          <a:bodyPr vert="horz" lIns="91440" tIns="45720" rIns="91440" bIns="45720" rtlCol="0">
            <a:normAutofit/>
          </a:bodyPr>
          <a:lstStyle>
            <a:lvl1pPr>
              <a:defRPr lang="en-US"/>
            </a:lvl1pPr>
          </a:lstStyle>
          <a:p>
            <a:pPr lvl="0"/>
            <a:endParaRPr lang="en-US"/>
          </a:p>
        </p:txBody>
      </p:sp>
      <p:sp>
        <p:nvSpPr>
          <p:cNvPr id="28" name="Picture Placeholder 10"/>
          <p:cNvSpPr>
            <a:spLocks noGrp="1" noChangeAspect="1"/>
          </p:cNvSpPr>
          <p:nvPr>
            <p:ph type="pic" sz="quarter" idx="27"/>
          </p:nvPr>
        </p:nvSpPr>
        <p:spPr>
          <a:xfrm>
            <a:off x="8153399" y="1699007"/>
            <a:ext cx="3552841" cy="4286018"/>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31" name="Picture Placeholder 10"/>
          <p:cNvSpPr>
            <a:spLocks noGrp="1" noChangeAspect="1"/>
          </p:cNvSpPr>
          <p:nvPr>
            <p:ph type="pic" sz="quarter" idx="29"/>
          </p:nvPr>
        </p:nvSpPr>
        <p:spPr>
          <a:xfrm>
            <a:off x="4319579" y="1698831"/>
            <a:ext cx="3552841" cy="1957811"/>
          </a:xfrm>
          <a:solidFill>
            <a:schemeClr val="accent3">
              <a:alpha val="30000"/>
            </a:schemeClr>
          </a:solidFill>
        </p:spPr>
        <p:txBody>
          <a:bodyPr vert="horz" lIns="91440" tIns="45720" rIns="91440" bIns="45720" rtlCol="0">
            <a:normAutofit/>
          </a:bodyPr>
          <a:lstStyle>
            <a:lvl1pPr>
              <a:defRPr lang="en-US"/>
            </a:lvl1pPr>
          </a:lstStyle>
          <a:p>
            <a:pPr lvl="0"/>
            <a:endParaRPr lang="en-US"/>
          </a:p>
        </p:txBody>
      </p:sp>
      <p:sp>
        <p:nvSpPr>
          <p:cNvPr id="39" name="Picture Placeholder 10"/>
          <p:cNvSpPr>
            <a:spLocks noGrp="1" noChangeAspect="1"/>
          </p:cNvSpPr>
          <p:nvPr>
            <p:ph type="pic" sz="quarter" idx="31"/>
          </p:nvPr>
        </p:nvSpPr>
        <p:spPr>
          <a:xfrm>
            <a:off x="4319579" y="4027214"/>
            <a:ext cx="3552841" cy="1957811"/>
          </a:xfrm>
          <a:solidFill>
            <a:schemeClr val="accent5">
              <a:alpha val="30000"/>
            </a:schemeClr>
          </a:solidFill>
        </p:spPr>
        <p:txBody>
          <a:bodyPr vert="horz" lIns="91440" tIns="45720" rIns="91440" bIns="45720" rtlCol="0">
            <a:normAutofit/>
          </a:bodyPr>
          <a:lstStyle>
            <a:lvl1pPr>
              <a:defRPr lang="en-US"/>
            </a:lvl1pPr>
          </a:lstStyle>
          <a:p>
            <a:pPr lvl="0"/>
            <a:endParaRPr lang="en-US"/>
          </a:p>
        </p:txBody>
      </p:sp>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9860285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pictur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2" name="Picture Placeholder 10"/>
          <p:cNvSpPr>
            <a:spLocks noGrp="1" noChangeAspect="1"/>
          </p:cNvSpPr>
          <p:nvPr>
            <p:ph type="pic" sz="quarter" idx="14"/>
          </p:nvPr>
        </p:nvSpPr>
        <p:spPr>
          <a:xfrm>
            <a:off x="485759" y="1860857"/>
            <a:ext cx="3552841" cy="1957811"/>
          </a:xfrm>
          <a:solidFill>
            <a:schemeClr val="accent4">
              <a:alpha val="30000"/>
            </a:schemeClr>
          </a:solidFill>
        </p:spPr>
        <p:txBody>
          <a:bodyPr vert="horz" lIns="91440" tIns="45720" rIns="91440" bIns="45720" rtlCol="0">
            <a:normAutofit/>
          </a:bodyPr>
          <a:lstStyle>
            <a:lvl1pPr>
              <a:defRPr lang="en-US"/>
            </a:lvl1pPr>
          </a:lstStyle>
          <a:p>
            <a:pPr lvl="0"/>
            <a:endParaRPr lang="en-US"/>
          </a:p>
        </p:txBody>
      </p:sp>
      <p:sp>
        <p:nvSpPr>
          <p:cNvPr id="23" name="Text Placeholder 29"/>
          <p:cNvSpPr>
            <a:spLocks noGrp="1"/>
          </p:cNvSpPr>
          <p:nvPr>
            <p:ph type="body" sz="quarter" idx="26" hasCustomPrompt="1"/>
          </p:nvPr>
        </p:nvSpPr>
        <p:spPr>
          <a:xfrm>
            <a:off x="4038600" y="1861032"/>
            <a:ext cx="1752600" cy="1957636"/>
          </a:xfrm>
          <a:solidFill>
            <a:schemeClr val="accent4"/>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28" name="Picture Placeholder 10"/>
          <p:cNvSpPr>
            <a:spLocks noGrp="1" noChangeAspect="1"/>
          </p:cNvSpPr>
          <p:nvPr>
            <p:ph type="pic" sz="quarter" idx="27"/>
          </p:nvPr>
        </p:nvSpPr>
        <p:spPr>
          <a:xfrm>
            <a:off x="6403960" y="1861032"/>
            <a:ext cx="5305441" cy="3915447"/>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31" name="Picture Placeholder 10"/>
          <p:cNvSpPr>
            <a:spLocks noGrp="1" noChangeAspect="1"/>
          </p:cNvSpPr>
          <p:nvPr>
            <p:ph type="pic" sz="quarter" idx="29"/>
          </p:nvPr>
        </p:nvSpPr>
        <p:spPr>
          <a:xfrm>
            <a:off x="2238359" y="3818668"/>
            <a:ext cx="3552841" cy="1957811"/>
          </a:xfrm>
          <a:solidFill>
            <a:schemeClr val="accent3">
              <a:alpha val="30000"/>
            </a:schemeClr>
          </a:solidFill>
        </p:spPr>
        <p:txBody>
          <a:bodyPr vert="horz" lIns="91440" tIns="45720" rIns="91440" bIns="45720" rtlCol="0">
            <a:normAutofit/>
          </a:bodyPr>
          <a:lstStyle>
            <a:lvl1pPr>
              <a:defRPr lang="en-US"/>
            </a:lvl1pPr>
          </a:lstStyle>
          <a:p>
            <a:pPr lvl="0"/>
            <a:endParaRPr lang="en-US"/>
          </a:p>
        </p:txBody>
      </p:sp>
      <p:sp>
        <p:nvSpPr>
          <p:cNvPr id="33" name="Text Placeholder 29"/>
          <p:cNvSpPr>
            <a:spLocks noGrp="1"/>
          </p:cNvSpPr>
          <p:nvPr>
            <p:ph type="body" sz="quarter" idx="30" hasCustomPrompt="1"/>
          </p:nvPr>
        </p:nvSpPr>
        <p:spPr>
          <a:xfrm>
            <a:off x="485759" y="3818843"/>
            <a:ext cx="1752600" cy="1957636"/>
          </a:xfrm>
          <a:solidFill>
            <a:schemeClr val="accent3"/>
          </a:solidFill>
        </p:spPr>
        <p:txBody>
          <a:bodyPr wrap="square" anchor="t">
            <a:normAutofit/>
          </a:bodyPr>
          <a:lstStyle>
            <a:lvl1pPr marL="0" indent="0" algn="just">
              <a:buNone/>
              <a:defRPr sz="12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21" name="Group 20"/>
          <p:cNvGrpSpPr/>
          <p:nvPr userDrawn="1"/>
        </p:nvGrpSpPr>
        <p:grpSpPr>
          <a:xfrm>
            <a:off x="0" y="6766560"/>
            <a:ext cx="12192000" cy="91440"/>
            <a:chOff x="0" y="4480421"/>
            <a:chExt cx="12192000" cy="91440"/>
          </a:xfrm>
        </p:grpSpPr>
        <p:sp>
          <p:nvSpPr>
            <p:cNvPr id="24" name="Rectangle 2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5369408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x2 pictures">
    <p:spTree>
      <p:nvGrpSpPr>
        <p:cNvPr id="1" name=""/>
        <p:cNvGrpSpPr/>
        <p:nvPr/>
      </p:nvGrpSpPr>
      <p:grpSpPr>
        <a:xfrm>
          <a:off x="0" y="0"/>
          <a:ext cx="0" cy="0"/>
          <a:chOff x="0" y="0"/>
          <a:chExt cx="0" cy="0"/>
        </a:xfrm>
      </p:grpSpPr>
      <p:sp>
        <p:nvSpPr>
          <p:cNvPr id="18" name="Picture Placeholder 10"/>
          <p:cNvSpPr>
            <a:spLocks noGrp="1" noChangeAspect="1"/>
          </p:cNvSpPr>
          <p:nvPr>
            <p:ph type="pic" sz="quarter" idx="14"/>
          </p:nvPr>
        </p:nvSpPr>
        <p:spPr>
          <a:xfrm>
            <a:off x="0" y="0"/>
            <a:ext cx="3044952" cy="2202144"/>
          </a:xfrm>
          <a:solidFill>
            <a:schemeClr val="tx1">
              <a:alpha val="30000"/>
            </a:schemeClr>
          </a:solidFill>
        </p:spPr>
        <p:txBody>
          <a:bodyPr vert="horz" lIns="91440" tIns="45720" rIns="91440" bIns="45720" rtlCol="0">
            <a:normAutofit/>
          </a:bodyPr>
          <a:lstStyle>
            <a:lvl1pPr>
              <a:defRPr lang="en-US"/>
            </a:lvl1pPr>
          </a:lstStyle>
          <a:p>
            <a:pPr lvl="0"/>
            <a:endParaRPr lang="en-US"/>
          </a:p>
        </p:txBody>
      </p:sp>
      <p:sp>
        <p:nvSpPr>
          <p:cNvPr id="21" name="Picture Placeholder 10"/>
          <p:cNvSpPr>
            <a:spLocks noGrp="1" noChangeAspect="1"/>
          </p:cNvSpPr>
          <p:nvPr>
            <p:ph type="pic" sz="quarter" idx="15"/>
          </p:nvPr>
        </p:nvSpPr>
        <p:spPr>
          <a:xfrm>
            <a:off x="9134856" y="0"/>
            <a:ext cx="3057144" cy="2202144"/>
          </a:xfrm>
          <a:solidFill>
            <a:schemeClr val="accent3">
              <a:alpha val="30000"/>
            </a:schemeClr>
          </a:solidFill>
        </p:spPr>
        <p:txBody>
          <a:bodyPr vert="horz" lIns="91440" tIns="45720" rIns="91440" bIns="45720" rtlCol="0">
            <a:normAutofit/>
          </a:bodyPr>
          <a:lstStyle>
            <a:lvl1pPr>
              <a:defRPr lang="en-US"/>
            </a:lvl1pPr>
          </a:lstStyle>
          <a:p>
            <a:pPr lvl="0"/>
            <a:endParaRPr lang="en-US"/>
          </a:p>
        </p:txBody>
      </p:sp>
      <p:sp>
        <p:nvSpPr>
          <p:cNvPr id="23" name="Picture Placeholder 10"/>
          <p:cNvSpPr>
            <a:spLocks noGrp="1" noChangeAspect="1"/>
          </p:cNvSpPr>
          <p:nvPr>
            <p:ph type="pic" sz="quarter" idx="16"/>
          </p:nvPr>
        </p:nvSpPr>
        <p:spPr>
          <a:xfrm>
            <a:off x="3044952" y="0"/>
            <a:ext cx="3044952" cy="2202144"/>
          </a:xfrm>
          <a:solidFill>
            <a:schemeClr val="bg2">
              <a:alpha val="30000"/>
            </a:schemeClr>
          </a:solidFill>
        </p:spPr>
        <p:txBody>
          <a:bodyPr vert="horz" lIns="91440" tIns="45720" rIns="91440" bIns="45720" rtlCol="0">
            <a:normAutofit/>
          </a:bodyPr>
          <a:lstStyle>
            <a:lvl1pPr>
              <a:defRPr lang="en-US"/>
            </a:lvl1pPr>
          </a:lstStyle>
          <a:p>
            <a:pPr lvl="0"/>
            <a:endParaRPr lang="en-US"/>
          </a:p>
        </p:txBody>
      </p:sp>
      <p:sp>
        <p:nvSpPr>
          <p:cNvPr id="24" name="Picture Placeholder 10"/>
          <p:cNvSpPr>
            <a:spLocks noGrp="1" noChangeAspect="1"/>
          </p:cNvSpPr>
          <p:nvPr>
            <p:ph type="pic" sz="quarter" idx="17"/>
          </p:nvPr>
        </p:nvSpPr>
        <p:spPr>
          <a:xfrm>
            <a:off x="6089904" y="0"/>
            <a:ext cx="3044952" cy="2202144"/>
          </a:xfrm>
          <a:solidFill>
            <a:schemeClr val="accent1">
              <a:alpha val="30000"/>
            </a:schemeClr>
          </a:solidFill>
        </p:spPr>
        <p:txBody>
          <a:bodyPr vert="horz" lIns="91440" tIns="45720" rIns="91440" bIns="45720" rtlCol="0">
            <a:normAutofit/>
          </a:bodyPr>
          <a:lstStyle>
            <a:lvl1pPr>
              <a:defRPr lang="en-US"/>
            </a:lvl1pPr>
          </a:lstStyle>
          <a:p>
            <a:pPr lvl="0"/>
            <a:endParaRPr lang="en-US"/>
          </a:p>
        </p:txBody>
      </p:sp>
      <p:sp>
        <p:nvSpPr>
          <p:cNvPr id="25" name="Picture Placeholder 10"/>
          <p:cNvSpPr>
            <a:spLocks noGrp="1" noChangeAspect="1"/>
          </p:cNvSpPr>
          <p:nvPr>
            <p:ph type="pic" sz="quarter" idx="18"/>
          </p:nvPr>
        </p:nvSpPr>
        <p:spPr>
          <a:xfrm>
            <a:off x="0" y="2202144"/>
            <a:ext cx="3044952" cy="2202144"/>
          </a:xfrm>
          <a:solidFill>
            <a:schemeClr val="accent4">
              <a:alpha val="30000"/>
            </a:schemeClr>
          </a:solidFill>
        </p:spPr>
        <p:txBody>
          <a:bodyPr vert="horz" lIns="91440" tIns="45720" rIns="91440" bIns="45720" rtlCol="0">
            <a:normAutofit/>
          </a:bodyPr>
          <a:lstStyle>
            <a:lvl1pPr>
              <a:defRPr lang="en-US"/>
            </a:lvl1pPr>
          </a:lstStyle>
          <a:p>
            <a:pPr lvl="0"/>
            <a:endParaRPr lang="en-US"/>
          </a:p>
        </p:txBody>
      </p:sp>
      <p:sp>
        <p:nvSpPr>
          <p:cNvPr id="26" name="Picture Placeholder 10"/>
          <p:cNvSpPr>
            <a:spLocks noGrp="1" noChangeAspect="1"/>
          </p:cNvSpPr>
          <p:nvPr>
            <p:ph type="pic" sz="quarter" idx="19"/>
          </p:nvPr>
        </p:nvSpPr>
        <p:spPr>
          <a:xfrm>
            <a:off x="9134856" y="2202144"/>
            <a:ext cx="3057144" cy="2202144"/>
          </a:xfrm>
          <a:solidFill>
            <a:schemeClr val="tx1">
              <a:alpha val="30000"/>
            </a:schemeClr>
          </a:solidFill>
        </p:spPr>
        <p:txBody>
          <a:bodyPr vert="horz" lIns="91440" tIns="45720" rIns="91440" bIns="45720" rtlCol="0">
            <a:normAutofit/>
          </a:bodyPr>
          <a:lstStyle>
            <a:lvl1pPr>
              <a:defRPr lang="en-US"/>
            </a:lvl1pPr>
          </a:lstStyle>
          <a:p>
            <a:pPr lvl="0"/>
            <a:endParaRPr lang="en-US"/>
          </a:p>
        </p:txBody>
      </p:sp>
      <p:sp>
        <p:nvSpPr>
          <p:cNvPr id="27" name="Picture Placeholder 10"/>
          <p:cNvSpPr>
            <a:spLocks noGrp="1" noChangeAspect="1"/>
          </p:cNvSpPr>
          <p:nvPr>
            <p:ph type="pic" sz="quarter" idx="20"/>
          </p:nvPr>
        </p:nvSpPr>
        <p:spPr>
          <a:xfrm>
            <a:off x="3044952" y="2202144"/>
            <a:ext cx="3044952" cy="2202144"/>
          </a:xfrm>
          <a:solidFill>
            <a:schemeClr val="accent5">
              <a:alpha val="30000"/>
            </a:schemeClr>
          </a:solidFill>
        </p:spPr>
        <p:txBody>
          <a:bodyPr vert="horz" lIns="91440" tIns="45720" rIns="91440" bIns="45720" rtlCol="0">
            <a:normAutofit/>
          </a:bodyPr>
          <a:lstStyle>
            <a:lvl1pPr>
              <a:defRPr lang="en-US"/>
            </a:lvl1pPr>
          </a:lstStyle>
          <a:p>
            <a:pPr lvl="0"/>
            <a:endParaRPr lang="en-US"/>
          </a:p>
        </p:txBody>
      </p:sp>
      <p:sp>
        <p:nvSpPr>
          <p:cNvPr id="29" name="Picture Placeholder 10"/>
          <p:cNvSpPr>
            <a:spLocks noGrp="1" noChangeAspect="1"/>
          </p:cNvSpPr>
          <p:nvPr>
            <p:ph type="pic" sz="quarter" idx="21"/>
          </p:nvPr>
        </p:nvSpPr>
        <p:spPr>
          <a:xfrm>
            <a:off x="6089904" y="2202144"/>
            <a:ext cx="3044952" cy="2202144"/>
          </a:xfrm>
          <a:solidFill>
            <a:schemeClr val="accent6">
              <a:alpha val="30000"/>
            </a:schemeClr>
          </a:solidFill>
        </p:spPr>
        <p:txBody>
          <a:bodyPr vert="horz" lIns="91440" tIns="45720" rIns="91440" bIns="45720" rtlCol="0">
            <a:normAutofit/>
          </a:bodyPr>
          <a:lstStyle>
            <a:lvl1pPr>
              <a:defRPr lang="en-US"/>
            </a:lvl1pPr>
          </a:lstStyle>
          <a:p>
            <a:pPr lvl="0"/>
            <a:endParaRPr lang="en-US"/>
          </a:p>
        </p:txBody>
      </p:sp>
      <p:sp>
        <p:nvSpPr>
          <p:cNvPr id="33" name="Rectangle 32"/>
          <p:cNvSpPr/>
          <p:nvPr userDrawn="1"/>
        </p:nvSpPr>
        <p:spPr>
          <a:xfrm>
            <a:off x="2" y="5676694"/>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4" name="Title 1"/>
          <p:cNvSpPr>
            <a:spLocks noGrp="1"/>
          </p:cNvSpPr>
          <p:nvPr>
            <p:ph type="title"/>
          </p:nvPr>
        </p:nvSpPr>
        <p:spPr>
          <a:xfrm>
            <a:off x="838200" y="5930797"/>
            <a:ext cx="10515600" cy="673100"/>
          </a:xfrm>
        </p:spPr>
        <p:txBody>
          <a:bodyPr/>
          <a:lstStyle>
            <a:lvl1pPr>
              <a:defRPr>
                <a:solidFill>
                  <a:schemeClr val="bg1"/>
                </a:solidFill>
              </a:defRPr>
            </a:lvl1pPr>
          </a:lstStyle>
          <a:p>
            <a:r>
              <a:rPr lang="en-US"/>
              <a:t>Click to edit Master title style</a:t>
            </a:r>
          </a:p>
        </p:txBody>
      </p:sp>
      <p:sp>
        <p:nvSpPr>
          <p:cNvPr id="35" name="Text Placeholder 29"/>
          <p:cNvSpPr>
            <a:spLocks noGrp="1"/>
          </p:cNvSpPr>
          <p:nvPr>
            <p:ph type="body" sz="quarter" idx="42" hasCustomPrompt="1"/>
          </p:nvPr>
        </p:nvSpPr>
        <p:spPr>
          <a:xfrm>
            <a:off x="909471" y="4652862"/>
            <a:ext cx="10373058" cy="773698"/>
          </a:xfrm>
          <a:noFill/>
        </p:spPr>
        <p:txBody>
          <a:bodyPr anchor="ctr">
            <a:normAutofit/>
          </a:bodyPr>
          <a:lstStyle>
            <a:lvl1pPr marL="0" indent="0" algn="ctr">
              <a:buNone/>
              <a:defRPr sz="2000">
                <a:solidFill>
                  <a:schemeClr val="tx2"/>
                </a:solidFill>
              </a:defRPr>
            </a:lvl1pPr>
          </a:lstStyle>
          <a:p>
            <a:pPr lvl="0"/>
            <a:r>
              <a:rPr lang="en-US"/>
              <a:t>Short description text here</a:t>
            </a:r>
          </a:p>
        </p:txBody>
      </p:sp>
    </p:spTree>
    <p:extLst>
      <p:ext uri="{BB962C8B-B14F-4D97-AF65-F5344CB8AC3E}">
        <p14:creationId xmlns:p14="http://schemas.microsoft.com/office/powerpoint/2010/main" xmlns="" val="28825991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pictures and desc #2">
    <p:spTree>
      <p:nvGrpSpPr>
        <p:cNvPr id="1" name=""/>
        <p:cNvGrpSpPr/>
        <p:nvPr/>
      </p:nvGrpSpPr>
      <p:grpSpPr>
        <a:xfrm>
          <a:off x="0" y="0"/>
          <a:ext cx="0" cy="0"/>
          <a:chOff x="0" y="0"/>
          <a:chExt cx="0" cy="0"/>
        </a:xfrm>
      </p:grpSpPr>
      <p:sp>
        <p:nvSpPr>
          <p:cNvPr id="18" name="Picture Placeholder 10"/>
          <p:cNvSpPr>
            <a:spLocks noGrp="1" noChangeAspect="1"/>
          </p:cNvSpPr>
          <p:nvPr>
            <p:ph type="pic" sz="quarter" idx="14"/>
          </p:nvPr>
        </p:nvSpPr>
        <p:spPr>
          <a:xfrm>
            <a:off x="0" y="0"/>
            <a:ext cx="3044952" cy="2202144"/>
          </a:xfrm>
          <a:solidFill>
            <a:schemeClr val="accent4">
              <a:alpha val="30000"/>
            </a:schemeClr>
          </a:solidFill>
        </p:spPr>
        <p:txBody>
          <a:bodyPr vert="horz" lIns="91440" tIns="45720" rIns="91440" bIns="45720" rtlCol="0">
            <a:normAutofit/>
          </a:bodyPr>
          <a:lstStyle>
            <a:lvl1pPr>
              <a:defRPr lang="en-US"/>
            </a:lvl1pPr>
          </a:lstStyle>
          <a:p>
            <a:pPr lvl="0"/>
            <a:endParaRPr lang="en-US"/>
          </a:p>
        </p:txBody>
      </p:sp>
      <p:sp>
        <p:nvSpPr>
          <p:cNvPr id="24" name="Picture Placeholder 10"/>
          <p:cNvSpPr>
            <a:spLocks noGrp="1" noChangeAspect="1"/>
          </p:cNvSpPr>
          <p:nvPr>
            <p:ph type="pic" sz="quarter" idx="17"/>
          </p:nvPr>
        </p:nvSpPr>
        <p:spPr>
          <a:xfrm>
            <a:off x="6089904" y="0"/>
            <a:ext cx="3044952" cy="2202144"/>
          </a:xfrm>
          <a:solidFill>
            <a:schemeClr val="accent1">
              <a:alpha val="30000"/>
            </a:schemeClr>
          </a:solidFill>
        </p:spPr>
        <p:txBody>
          <a:bodyPr vert="horz" lIns="91440" tIns="45720" rIns="91440" bIns="45720" rtlCol="0">
            <a:normAutofit/>
          </a:bodyPr>
          <a:lstStyle>
            <a:lvl1pPr>
              <a:defRPr lang="en-US"/>
            </a:lvl1pPr>
          </a:lstStyle>
          <a:p>
            <a:pPr lvl="0"/>
            <a:endParaRPr lang="en-US"/>
          </a:p>
        </p:txBody>
      </p:sp>
      <p:sp>
        <p:nvSpPr>
          <p:cNvPr id="26" name="Picture Placeholder 10"/>
          <p:cNvSpPr>
            <a:spLocks noGrp="1" noChangeAspect="1"/>
          </p:cNvSpPr>
          <p:nvPr>
            <p:ph type="pic" sz="quarter" idx="19"/>
          </p:nvPr>
        </p:nvSpPr>
        <p:spPr>
          <a:xfrm>
            <a:off x="9134856" y="2202144"/>
            <a:ext cx="3057144" cy="2202144"/>
          </a:xfrm>
          <a:solidFill>
            <a:schemeClr val="accent3">
              <a:alpha val="30000"/>
            </a:schemeClr>
          </a:solidFill>
        </p:spPr>
        <p:txBody>
          <a:bodyPr vert="horz" lIns="91440" tIns="45720" rIns="91440" bIns="45720" rtlCol="0">
            <a:normAutofit/>
          </a:bodyPr>
          <a:lstStyle>
            <a:lvl1pPr>
              <a:defRPr lang="en-US"/>
            </a:lvl1pPr>
          </a:lstStyle>
          <a:p>
            <a:pPr lvl="0"/>
            <a:endParaRPr lang="en-US"/>
          </a:p>
        </p:txBody>
      </p:sp>
      <p:sp>
        <p:nvSpPr>
          <p:cNvPr id="27" name="Picture Placeholder 10"/>
          <p:cNvSpPr>
            <a:spLocks noGrp="1" noChangeAspect="1"/>
          </p:cNvSpPr>
          <p:nvPr>
            <p:ph type="pic" sz="quarter" idx="20"/>
          </p:nvPr>
        </p:nvSpPr>
        <p:spPr>
          <a:xfrm>
            <a:off x="3044952" y="2202144"/>
            <a:ext cx="3044952" cy="2202144"/>
          </a:xfrm>
          <a:solidFill>
            <a:schemeClr val="tx2">
              <a:alpha val="30000"/>
            </a:schemeClr>
          </a:solidFill>
        </p:spPr>
        <p:txBody>
          <a:bodyPr vert="horz" lIns="91440" tIns="45720" rIns="91440" bIns="45720" rtlCol="0">
            <a:normAutofit/>
          </a:bodyPr>
          <a:lstStyle>
            <a:lvl1pPr>
              <a:defRPr lang="en-US"/>
            </a:lvl1pPr>
          </a:lstStyle>
          <a:p>
            <a:pPr lvl="0"/>
            <a:endParaRPr lang="en-US"/>
          </a:p>
        </p:txBody>
      </p:sp>
      <p:sp>
        <p:nvSpPr>
          <p:cNvPr id="28" name="Text Placeholder 29"/>
          <p:cNvSpPr>
            <a:spLocks noGrp="1"/>
          </p:cNvSpPr>
          <p:nvPr>
            <p:ph type="body" sz="quarter" idx="26" hasCustomPrompt="1"/>
          </p:nvPr>
        </p:nvSpPr>
        <p:spPr>
          <a:xfrm>
            <a:off x="3044952" y="0"/>
            <a:ext cx="3044952" cy="2203704"/>
          </a:xfrm>
          <a:solidFill>
            <a:schemeClr val="accent4"/>
          </a:solidFill>
        </p:spPr>
        <p:txBody>
          <a:bodyPr wrap="square" anchor="ctr">
            <a:normAutofit/>
          </a:bodyPr>
          <a:lstStyle>
            <a:lvl1pPr marL="0" indent="0" algn="just">
              <a:buNone/>
              <a:defRPr sz="16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1" name="Text Placeholder 29"/>
          <p:cNvSpPr>
            <a:spLocks noGrp="1"/>
          </p:cNvSpPr>
          <p:nvPr>
            <p:ph type="body" sz="quarter" idx="27" hasCustomPrompt="1"/>
          </p:nvPr>
        </p:nvSpPr>
        <p:spPr>
          <a:xfrm>
            <a:off x="0" y="2202144"/>
            <a:ext cx="3044952" cy="2203704"/>
          </a:xfrm>
          <a:solidFill>
            <a:schemeClr val="tx2"/>
          </a:solidFill>
        </p:spPr>
        <p:txBody>
          <a:bodyPr wrap="square" anchor="ctr">
            <a:normAutofit/>
          </a:bodyPr>
          <a:lstStyle>
            <a:lvl1pPr marL="0" indent="0" algn="just">
              <a:buNone/>
              <a:defRPr sz="16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3" name="Text Placeholder 29"/>
          <p:cNvSpPr>
            <a:spLocks noGrp="1"/>
          </p:cNvSpPr>
          <p:nvPr>
            <p:ph type="body" sz="quarter" idx="28" hasCustomPrompt="1"/>
          </p:nvPr>
        </p:nvSpPr>
        <p:spPr>
          <a:xfrm>
            <a:off x="6089904" y="2202144"/>
            <a:ext cx="3044952" cy="2203704"/>
          </a:xfrm>
          <a:solidFill>
            <a:schemeClr val="accent3"/>
          </a:solidFill>
        </p:spPr>
        <p:txBody>
          <a:bodyPr wrap="square" anchor="ctr">
            <a:normAutofit/>
          </a:bodyPr>
          <a:lstStyle>
            <a:lvl1pPr marL="0" indent="0" algn="just">
              <a:buNone/>
              <a:defRPr sz="16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5" name="Text Placeholder 29"/>
          <p:cNvSpPr>
            <a:spLocks noGrp="1"/>
          </p:cNvSpPr>
          <p:nvPr>
            <p:ph type="body" sz="quarter" idx="29" hasCustomPrompt="1"/>
          </p:nvPr>
        </p:nvSpPr>
        <p:spPr>
          <a:xfrm>
            <a:off x="9137904" y="0"/>
            <a:ext cx="3054096" cy="2203704"/>
          </a:xfrm>
          <a:solidFill>
            <a:schemeClr val="accent1"/>
          </a:solidFill>
        </p:spPr>
        <p:txBody>
          <a:bodyPr wrap="square" anchor="ctr">
            <a:normAutofit/>
          </a:bodyPr>
          <a:lstStyle>
            <a:lvl1pPr marL="0" indent="0" algn="just">
              <a:buNone/>
              <a:defRPr sz="1600">
                <a:solidFill>
                  <a:schemeClr val="bg1"/>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6" name="Rectangle 35"/>
          <p:cNvSpPr/>
          <p:nvPr userDrawn="1"/>
        </p:nvSpPr>
        <p:spPr>
          <a:xfrm>
            <a:off x="2" y="5676694"/>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7" name="Title 1"/>
          <p:cNvSpPr>
            <a:spLocks noGrp="1"/>
          </p:cNvSpPr>
          <p:nvPr>
            <p:ph type="title"/>
          </p:nvPr>
        </p:nvSpPr>
        <p:spPr>
          <a:xfrm>
            <a:off x="838200" y="5930797"/>
            <a:ext cx="10515600" cy="673100"/>
          </a:xfrm>
        </p:spPr>
        <p:txBody>
          <a:bodyPr/>
          <a:lstStyle>
            <a:lvl1pPr>
              <a:defRPr>
                <a:solidFill>
                  <a:schemeClr val="bg1"/>
                </a:solidFill>
              </a:defRPr>
            </a:lvl1pPr>
          </a:lstStyle>
          <a:p>
            <a:r>
              <a:rPr lang="en-US"/>
              <a:t>Click to edit Master title style</a:t>
            </a:r>
          </a:p>
        </p:txBody>
      </p:sp>
      <p:sp>
        <p:nvSpPr>
          <p:cNvPr id="38" name="Text Placeholder 29"/>
          <p:cNvSpPr>
            <a:spLocks noGrp="1"/>
          </p:cNvSpPr>
          <p:nvPr>
            <p:ph type="body" sz="quarter" idx="42" hasCustomPrompt="1"/>
          </p:nvPr>
        </p:nvSpPr>
        <p:spPr>
          <a:xfrm>
            <a:off x="909471" y="4652862"/>
            <a:ext cx="10373058" cy="773698"/>
          </a:xfrm>
          <a:noFill/>
        </p:spPr>
        <p:txBody>
          <a:bodyPr anchor="ctr">
            <a:normAutofit/>
          </a:bodyPr>
          <a:lstStyle>
            <a:lvl1pPr marL="0" indent="0" algn="ctr">
              <a:buNone/>
              <a:defRPr sz="2000">
                <a:solidFill>
                  <a:schemeClr val="tx2"/>
                </a:solidFill>
              </a:defRPr>
            </a:lvl1pPr>
          </a:lstStyle>
          <a:p>
            <a:pPr lvl="0"/>
            <a:r>
              <a:rPr lang="en-US"/>
              <a:t>Short description text here</a:t>
            </a:r>
          </a:p>
        </p:txBody>
      </p:sp>
    </p:spTree>
    <p:extLst>
      <p:ext uri="{BB962C8B-B14F-4D97-AF65-F5344CB8AC3E}">
        <p14:creationId xmlns:p14="http://schemas.microsoft.com/office/powerpoint/2010/main" xmlns="" val="2087734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grpSp>
        <p:nvGrpSpPr>
          <p:cNvPr id="13" name="Group 12"/>
          <p:cNvGrpSpPr/>
          <p:nvPr userDrawn="1"/>
        </p:nvGrpSpPr>
        <p:grpSpPr>
          <a:xfrm>
            <a:off x="0" y="6766560"/>
            <a:ext cx="12192000" cy="91440"/>
            <a:chOff x="0" y="4480421"/>
            <a:chExt cx="12192000" cy="91440"/>
          </a:xfrm>
        </p:grpSpPr>
        <p:sp>
          <p:nvSpPr>
            <p:cNvPr id="14" name="Rectangle 1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2813404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pictures title and desc">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1425680"/>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18" name="Picture Placeholder 10"/>
          <p:cNvSpPr>
            <a:spLocks noGrp="1" noChangeAspect="1"/>
          </p:cNvSpPr>
          <p:nvPr>
            <p:ph type="pic" sz="quarter" idx="15"/>
          </p:nvPr>
        </p:nvSpPr>
        <p:spPr>
          <a:xfrm>
            <a:off x="3316627" y="1425680"/>
            <a:ext cx="2600055" cy="1957811"/>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21" name="Picture Placeholder 10"/>
          <p:cNvSpPr>
            <a:spLocks noGrp="1" noChangeAspect="1"/>
          </p:cNvSpPr>
          <p:nvPr>
            <p:ph type="pic" sz="quarter" idx="16"/>
          </p:nvPr>
        </p:nvSpPr>
        <p:spPr>
          <a:xfrm>
            <a:off x="6278479" y="1425679"/>
            <a:ext cx="2600055" cy="1957811"/>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24" name="Picture Placeholder 10"/>
          <p:cNvSpPr>
            <a:spLocks noGrp="1" noChangeAspect="1"/>
          </p:cNvSpPr>
          <p:nvPr>
            <p:ph type="pic" sz="quarter" idx="17"/>
          </p:nvPr>
        </p:nvSpPr>
        <p:spPr>
          <a:xfrm>
            <a:off x="9240330" y="1425678"/>
            <a:ext cx="2600055" cy="1957811"/>
          </a:xfrm>
          <a:solidFill>
            <a:srgbClr val="7BB21B">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54775" y="3381481"/>
            <a:ext cx="2596896"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0" name="Rectangle 19"/>
          <p:cNvSpPr/>
          <p:nvPr userDrawn="1"/>
        </p:nvSpPr>
        <p:spPr>
          <a:xfrm>
            <a:off x="3316627" y="3381481"/>
            <a:ext cx="2596896"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Rectangle 22"/>
          <p:cNvSpPr/>
          <p:nvPr userDrawn="1"/>
        </p:nvSpPr>
        <p:spPr>
          <a:xfrm>
            <a:off x="6278479" y="3381480"/>
            <a:ext cx="2596896"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6" name="Rectangle 25"/>
          <p:cNvSpPr/>
          <p:nvPr userDrawn="1"/>
        </p:nvSpPr>
        <p:spPr>
          <a:xfrm>
            <a:off x="9240330" y="3381479"/>
            <a:ext cx="2596896"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3514939"/>
            <a:ext cx="2596896" cy="431800"/>
          </a:xfrm>
        </p:spPr>
        <p:txBody>
          <a:bodyPr anchor="ctr">
            <a:normAutofit/>
          </a:bodyPr>
          <a:lstStyle>
            <a:lvl1pPr marL="0" indent="0" algn="ctr">
              <a:buNone/>
              <a:defRPr sz="2200">
                <a:solidFill>
                  <a:srgbClr val="324D5E"/>
                </a:solidFill>
              </a:defRPr>
            </a:lvl1pPr>
          </a:lstStyle>
          <a:p>
            <a:pPr lvl="0"/>
            <a:r>
              <a:rPr lang="en-US"/>
              <a:t>Project Here</a:t>
            </a:r>
          </a:p>
        </p:txBody>
      </p:sp>
      <p:sp>
        <p:nvSpPr>
          <p:cNvPr id="32" name="Text Placeholder 29"/>
          <p:cNvSpPr>
            <a:spLocks noGrp="1"/>
          </p:cNvSpPr>
          <p:nvPr>
            <p:ph type="body" sz="quarter" idx="19" hasCustomPrompt="1"/>
          </p:nvPr>
        </p:nvSpPr>
        <p:spPr>
          <a:xfrm>
            <a:off x="3316627" y="3514939"/>
            <a:ext cx="2596896" cy="431800"/>
          </a:xfrm>
        </p:spPr>
        <p:txBody>
          <a:bodyPr anchor="ctr">
            <a:normAutofit/>
          </a:bodyPr>
          <a:lstStyle>
            <a:lvl1pPr marL="0" indent="0" algn="ctr">
              <a:buNone/>
              <a:defRPr sz="2200">
                <a:solidFill>
                  <a:srgbClr val="324D5E"/>
                </a:solidFill>
              </a:defRPr>
            </a:lvl1pPr>
          </a:lstStyle>
          <a:p>
            <a:pPr lvl="0"/>
            <a:r>
              <a:rPr lang="en-US"/>
              <a:t>Project Here</a:t>
            </a:r>
          </a:p>
        </p:txBody>
      </p:sp>
      <p:sp>
        <p:nvSpPr>
          <p:cNvPr id="33" name="Text Placeholder 29"/>
          <p:cNvSpPr>
            <a:spLocks noGrp="1"/>
          </p:cNvSpPr>
          <p:nvPr>
            <p:ph type="body" sz="quarter" idx="20" hasCustomPrompt="1"/>
          </p:nvPr>
        </p:nvSpPr>
        <p:spPr>
          <a:xfrm>
            <a:off x="6278479" y="3514939"/>
            <a:ext cx="2596896" cy="431800"/>
          </a:xfrm>
        </p:spPr>
        <p:txBody>
          <a:bodyPr anchor="ctr">
            <a:normAutofit/>
          </a:bodyPr>
          <a:lstStyle>
            <a:lvl1pPr marL="0" indent="0" algn="ctr">
              <a:buNone/>
              <a:defRPr sz="2200">
                <a:solidFill>
                  <a:srgbClr val="324D5E"/>
                </a:solidFill>
              </a:defRPr>
            </a:lvl1pPr>
          </a:lstStyle>
          <a:p>
            <a:pPr lvl="0"/>
            <a:r>
              <a:rPr lang="en-US"/>
              <a:t>Project Here</a:t>
            </a:r>
          </a:p>
        </p:txBody>
      </p:sp>
      <p:sp>
        <p:nvSpPr>
          <p:cNvPr id="34" name="Text Placeholder 29"/>
          <p:cNvSpPr>
            <a:spLocks noGrp="1"/>
          </p:cNvSpPr>
          <p:nvPr>
            <p:ph type="body" sz="quarter" idx="21" hasCustomPrompt="1"/>
          </p:nvPr>
        </p:nvSpPr>
        <p:spPr>
          <a:xfrm>
            <a:off x="9240330" y="3514939"/>
            <a:ext cx="2596896" cy="431800"/>
          </a:xfrm>
        </p:spPr>
        <p:txBody>
          <a:bodyPr anchor="ctr">
            <a:normAutofit/>
          </a:bodyPr>
          <a:lstStyle>
            <a:lvl1pPr marL="0" indent="0" algn="ctr">
              <a:buNone/>
              <a:defRPr sz="2200">
                <a:solidFill>
                  <a:srgbClr val="324D5E"/>
                </a:solidFill>
              </a:defRPr>
            </a:lvl1pPr>
          </a:lstStyle>
          <a:p>
            <a:pPr lvl="0"/>
            <a:r>
              <a:rPr lang="en-US"/>
              <a:t>Project Here</a:t>
            </a:r>
          </a:p>
        </p:txBody>
      </p:sp>
      <p:sp>
        <p:nvSpPr>
          <p:cNvPr id="35" name="Text Placeholder 29"/>
          <p:cNvSpPr>
            <a:spLocks noGrp="1"/>
          </p:cNvSpPr>
          <p:nvPr>
            <p:ph type="body" sz="quarter" idx="22" hasCustomPrompt="1"/>
          </p:nvPr>
        </p:nvSpPr>
        <p:spPr>
          <a:xfrm>
            <a:off x="354775" y="3912557"/>
            <a:ext cx="2596896" cy="431800"/>
          </a:xfrm>
        </p:spPr>
        <p:txBody>
          <a:bodyPr anchor="ctr">
            <a:normAutofit/>
          </a:bodyPr>
          <a:lstStyle>
            <a:lvl1pPr marL="0" indent="0" algn="ctr">
              <a:buNone/>
              <a:defRPr sz="1800">
                <a:solidFill>
                  <a:srgbClr val="8C9CA6"/>
                </a:solidFill>
              </a:defRPr>
            </a:lvl1pPr>
          </a:lstStyle>
          <a:p>
            <a:pPr lvl="0"/>
            <a:r>
              <a:rPr lang="en-US"/>
              <a:t>Client Here</a:t>
            </a:r>
          </a:p>
        </p:txBody>
      </p:sp>
      <p:sp>
        <p:nvSpPr>
          <p:cNvPr id="36" name="Text Placeholder 29"/>
          <p:cNvSpPr>
            <a:spLocks noGrp="1"/>
          </p:cNvSpPr>
          <p:nvPr>
            <p:ph type="body" sz="quarter" idx="23" hasCustomPrompt="1"/>
          </p:nvPr>
        </p:nvSpPr>
        <p:spPr>
          <a:xfrm>
            <a:off x="3316627" y="3912557"/>
            <a:ext cx="2596896" cy="431800"/>
          </a:xfrm>
        </p:spPr>
        <p:txBody>
          <a:bodyPr anchor="ctr">
            <a:normAutofit/>
          </a:bodyPr>
          <a:lstStyle>
            <a:lvl1pPr marL="0" indent="0" algn="ctr">
              <a:buNone/>
              <a:defRPr sz="1800">
                <a:solidFill>
                  <a:srgbClr val="8C9CA6"/>
                </a:solidFill>
              </a:defRPr>
            </a:lvl1pPr>
          </a:lstStyle>
          <a:p>
            <a:pPr lvl="0"/>
            <a:r>
              <a:rPr lang="en-US"/>
              <a:t>Client Here</a:t>
            </a:r>
          </a:p>
        </p:txBody>
      </p:sp>
      <p:sp>
        <p:nvSpPr>
          <p:cNvPr id="37" name="Text Placeholder 29"/>
          <p:cNvSpPr>
            <a:spLocks noGrp="1"/>
          </p:cNvSpPr>
          <p:nvPr>
            <p:ph type="body" sz="quarter" idx="24" hasCustomPrompt="1"/>
          </p:nvPr>
        </p:nvSpPr>
        <p:spPr>
          <a:xfrm>
            <a:off x="6278479" y="3912557"/>
            <a:ext cx="2596896" cy="431800"/>
          </a:xfrm>
        </p:spPr>
        <p:txBody>
          <a:bodyPr anchor="ctr">
            <a:normAutofit/>
          </a:bodyPr>
          <a:lstStyle>
            <a:lvl1pPr marL="0" indent="0" algn="ctr">
              <a:buNone/>
              <a:defRPr sz="1800">
                <a:solidFill>
                  <a:srgbClr val="8C9CA6"/>
                </a:solidFill>
              </a:defRPr>
            </a:lvl1pPr>
          </a:lstStyle>
          <a:p>
            <a:pPr lvl="0"/>
            <a:r>
              <a:rPr lang="en-US"/>
              <a:t>Client Here</a:t>
            </a:r>
          </a:p>
        </p:txBody>
      </p:sp>
      <p:sp>
        <p:nvSpPr>
          <p:cNvPr id="38" name="Text Placeholder 29"/>
          <p:cNvSpPr>
            <a:spLocks noGrp="1"/>
          </p:cNvSpPr>
          <p:nvPr>
            <p:ph type="body" sz="quarter" idx="25" hasCustomPrompt="1"/>
          </p:nvPr>
        </p:nvSpPr>
        <p:spPr>
          <a:xfrm>
            <a:off x="9240330" y="3912557"/>
            <a:ext cx="2596896" cy="431800"/>
          </a:xfrm>
        </p:spPr>
        <p:txBody>
          <a:bodyPr anchor="ctr">
            <a:normAutofit/>
          </a:bodyPr>
          <a:lstStyle>
            <a:lvl1pPr marL="0" indent="0" algn="ctr">
              <a:buNone/>
              <a:defRPr sz="1800">
                <a:solidFill>
                  <a:srgbClr val="8C9CA6"/>
                </a:solidFill>
              </a:defRPr>
            </a:lvl1pPr>
          </a:lstStyle>
          <a:p>
            <a:pPr lvl="0"/>
            <a:r>
              <a:rPr lang="en-US"/>
              <a:t>Client Here</a:t>
            </a:r>
          </a:p>
        </p:txBody>
      </p:sp>
      <p:sp>
        <p:nvSpPr>
          <p:cNvPr id="29" name="Text Placeholder 29"/>
          <p:cNvSpPr>
            <a:spLocks noGrp="1"/>
          </p:cNvSpPr>
          <p:nvPr>
            <p:ph type="body" sz="quarter" idx="26" hasCustomPrompt="1"/>
          </p:nvPr>
        </p:nvSpPr>
        <p:spPr>
          <a:xfrm>
            <a:off x="354775"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1" name="Text Placeholder 29"/>
          <p:cNvSpPr>
            <a:spLocks noGrp="1"/>
          </p:cNvSpPr>
          <p:nvPr>
            <p:ph type="body" sz="quarter" idx="27" hasCustomPrompt="1"/>
          </p:nvPr>
        </p:nvSpPr>
        <p:spPr>
          <a:xfrm>
            <a:off x="3314870"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9" name="Text Placeholder 29"/>
          <p:cNvSpPr>
            <a:spLocks noGrp="1"/>
          </p:cNvSpPr>
          <p:nvPr>
            <p:ph type="body" sz="quarter" idx="28" hasCustomPrompt="1"/>
          </p:nvPr>
        </p:nvSpPr>
        <p:spPr>
          <a:xfrm>
            <a:off x="6274965"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40" name="Text Placeholder 29"/>
          <p:cNvSpPr>
            <a:spLocks noGrp="1"/>
          </p:cNvSpPr>
          <p:nvPr>
            <p:ph type="body" sz="quarter" idx="29" hasCustomPrompt="1"/>
          </p:nvPr>
        </p:nvSpPr>
        <p:spPr>
          <a:xfrm>
            <a:off x="9235060"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41" name="Group 40"/>
          <p:cNvGrpSpPr/>
          <p:nvPr userDrawn="1"/>
        </p:nvGrpSpPr>
        <p:grpSpPr>
          <a:xfrm>
            <a:off x="0" y="6766560"/>
            <a:ext cx="12192000" cy="91440"/>
            <a:chOff x="0" y="4480421"/>
            <a:chExt cx="12192000" cy="91440"/>
          </a:xfrm>
        </p:grpSpPr>
        <p:sp>
          <p:nvSpPr>
            <p:cNvPr id="42" name="Rectangle 4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9269760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 pictures and titl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2321406"/>
            <a:ext cx="2600055" cy="1957811"/>
          </a:xfrm>
          <a:solidFill>
            <a:srgbClr val="0095CD">
              <a:alpha val="30000"/>
            </a:srgbClr>
          </a:solidFill>
        </p:spPr>
        <p:txBody>
          <a:bodyPr/>
          <a:lstStyle/>
          <a:p>
            <a:endParaRPr lang="en-US"/>
          </a:p>
        </p:txBody>
      </p:sp>
      <p:sp>
        <p:nvSpPr>
          <p:cNvPr id="18" name="Picture Placeholder 10"/>
          <p:cNvSpPr>
            <a:spLocks noGrp="1" noChangeAspect="1"/>
          </p:cNvSpPr>
          <p:nvPr>
            <p:ph type="pic" sz="quarter" idx="15"/>
          </p:nvPr>
        </p:nvSpPr>
        <p:spPr>
          <a:xfrm>
            <a:off x="3316627" y="2321406"/>
            <a:ext cx="2600055" cy="1957811"/>
          </a:xfrm>
          <a:solidFill>
            <a:srgbClr val="324D5E">
              <a:alpha val="30000"/>
            </a:srgbClr>
          </a:solidFill>
        </p:spPr>
        <p:txBody>
          <a:bodyPr/>
          <a:lstStyle/>
          <a:p>
            <a:endParaRPr lang="en-US"/>
          </a:p>
        </p:txBody>
      </p:sp>
      <p:sp>
        <p:nvSpPr>
          <p:cNvPr id="21" name="Picture Placeholder 10"/>
          <p:cNvSpPr>
            <a:spLocks noGrp="1" noChangeAspect="1"/>
          </p:cNvSpPr>
          <p:nvPr>
            <p:ph type="pic" sz="quarter" idx="16"/>
          </p:nvPr>
        </p:nvSpPr>
        <p:spPr>
          <a:xfrm>
            <a:off x="6278479" y="2321405"/>
            <a:ext cx="2600055" cy="1957811"/>
          </a:xfrm>
          <a:solidFill>
            <a:srgbClr val="F17C3F">
              <a:alpha val="30000"/>
            </a:srgbClr>
          </a:solidFill>
        </p:spPr>
        <p:txBody>
          <a:bodyPr/>
          <a:lstStyle/>
          <a:p>
            <a:endParaRPr lang="en-US"/>
          </a:p>
        </p:txBody>
      </p:sp>
      <p:sp>
        <p:nvSpPr>
          <p:cNvPr id="24" name="Picture Placeholder 10"/>
          <p:cNvSpPr>
            <a:spLocks noGrp="1" noChangeAspect="1"/>
          </p:cNvSpPr>
          <p:nvPr>
            <p:ph type="pic" sz="quarter" idx="17"/>
          </p:nvPr>
        </p:nvSpPr>
        <p:spPr>
          <a:xfrm>
            <a:off x="9240330" y="2321404"/>
            <a:ext cx="2600055" cy="1957811"/>
          </a:xfrm>
          <a:solidFill>
            <a:srgbClr val="7BB21B">
              <a:alpha val="30000"/>
            </a:srgbClr>
          </a:solidFill>
        </p:spPr>
        <p:txBody>
          <a:bodyPr/>
          <a:lstStyle/>
          <a:p>
            <a:endParaRPr lang="en-US"/>
          </a:p>
        </p:txBody>
      </p:sp>
      <p:sp>
        <p:nvSpPr>
          <p:cNvPr id="17" name="Rectangle 16"/>
          <p:cNvSpPr/>
          <p:nvPr userDrawn="1"/>
        </p:nvSpPr>
        <p:spPr>
          <a:xfrm>
            <a:off x="354775" y="4277207"/>
            <a:ext cx="2596896"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0" name="Rectangle 19"/>
          <p:cNvSpPr/>
          <p:nvPr userDrawn="1"/>
        </p:nvSpPr>
        <p:spPr>
          <a:xfrm>
            <a:off x="3316627" y="4277207"/>
            <a:ext cx="2596896"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Rectangle 22"/>
          <p:cNvSpPr/>
          <p:nvPr userDrawn="1"/>
        </p:nvSpPr>
        <p:spPr>
          <a:xfrm>
            <a:off x="6278479" y="4277206"/>
            <a:ext cx="2596896"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6" name="Rectangle 25"/>
          <p:cNvSpPr/>
          <p:nvPr userDrawn="1"/>
        </p:nvSpPr>
        <p:spPr>
          <a:xfrm>
            <a:off x="9240330" y="4277205"/>
            <a:ext cx="2596896"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441066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2" name="Text Placeholder 29"/>
          <p:cNvSpPr>
            <a:spLocks noGrp="1"/>
          </p:cNvSpPr>
          <p:nvPr>
            <p:ph type="body" sz="quarter" idx="19" hasCustomPrompt="1"/>
          </p:nvPr>
        </p:nvSpPr>
        <p:spPr>
          <a:xfrm>
            <a:off x="3316627" y="441066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3" name="Text Placeholder 29"/>
          <p:cNvSpPr>
            <a:spLocks noGrp="1"/>
          </p:cNvSpPr>
          <p:nvPr>
            <p:ph type="body" sz="quarter" idx="20" hasCustomPrompt="1"/>
          </p:nvPr>
        </p:nvSpPr>
        <p:spPr>
          <a:xfrm>
            <a:off x="6278479" y="441066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4" name="Text Placeholder 29"/>
          <p:cNvSpPr>
            <a:spLocks noGrp="1"/>
          </p:cNvSpPr>
          <p:nvPr>
            <p:ph type="body" sz="quarter" idx="21" hasCustomPrompt="1"/>
          </p:nvPr>
        </p:nvSpPr>
        <p:spPr>
          <a:xfrm>
            <a:off x="9240330" y="441066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354775" y="488448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6" name="Text Placeholder 29"/>
          <p:cNvSpPr>
            <a:spLocks noGrp="1"/>
          </p:cNvSpPr>
          <p:nvPr>
            <p:ph type="body" sz="quarter" idx="23" hasCustomPrompt="1"/>
          </p:nvPr>
        </p:nvSpPr>
        <p:spPr>
          <a:xfrm>
            <a:off x="3316627" y="488448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7" name="Text Placeholder 29"/>
          <p:cNvSpPr>
            <a:spLocks noGrp="1"/>
          </p:cNvSpPr>
          <p:nvPr>
            <p:ph type="body" sz="quarter" idx="24" hasCustomPrompt="1"/>
          </p:nvPr>
        </p:nvSpPr>
        <p:spPr>
          <a:xfrm>
            <a:off x="6278479" y="488448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8" name="Text Placeholder 29"/>
          <p:cNvSpPr>
            <a:spLocks noGrp="1"/>
          </p:cNvSpPr>
          <p:nvPr>
            <p:ph type="body" sz="quarter" idx="25" hasCustomPrompt="1"/>
          </p:nvPr>
        </p:nvSpPr>
        <p:spPr>
          <a:xfrm>
            <a:off x="9240330" y="488448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grpSp>
        <p:nvGrpSpPr>
          <p:cNvPr id="29" name="Group 28"/>
          <p:cNvGrpSpPr/>
          <p:nvPr userDrawn="1"/>
        </p:nvGrpSpPr>
        <p:grpSpPr>
          <a:xfrm>
            <a:off x="0" y="6766560"/>
            <a:ext cx="12192000" cy="91440"/>
            <a:chOff x="0" y="4480421"/>
            <a:chExt cx="12192000" cy="91440"/>
          </a:xfrm>
        </p:grpSpPr>
        <p:sp>
          <p:nvSpPr>
            <p:cNvPr id="31" name="Rectangle 3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5741955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pictures hexa">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813040" y="2321406"/>
            <a:ext cx="2600055" cy="1957811"/>
          </a:xfrm>
          <a:prstGeom prst="hexagon">
            <a:avLst/>
          </a:prstGeom>
          <a:solidFill>
            <a:srgbClr val="0095CD">
              <a:alpha val="30000"/>
            </a:srgbClr>
          </a:solidFill>
        </p:spPr>
        <p:txBody>
          <a:bodyPr/>
          <a:lstStyle/>
          <a:p>
            <a:endParaRPr lang="en-US"/>
          </a:p>
        </p:txBody>
      </p:sp>
      <p:sp>
        <p:nvSpPr>
          <p:cNvPr id="30" name="Text Placeholder 29"/>
          <p:cNvSpPr>
            <a:spLocks noGrp="1"/>
          </p:cNvSpPr>
          <p:nvPr>
            <p:ph type="body" sz="quarter" idx="18" hasCustomPrompt="1"/>
          </p:nvPr>
        </p:nvSpPr>
        <p:spPr>
          <a:xfrm>
            <a:off x="813040" y="1780707"/>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813040" y="439847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40" name="Picture Placeholder 10"/>
          <p:cNvSpPr>
            <a:spLocks noGrp="1" noChangeAspect="1"/>
          </p:cNvSpPr>
          <p:nvPr>
            <p:ph type="pic" sz="quarter" idx="23"/>
          </p:nvPr>
        </p:nvSpPr>
        <p:spPr>
          <a:xfrm>
            <a:off x="3412068" y="3394458"/>
            <a:ext cx="2600055" cy="1957811"/>
          </a:xfrm>
          <a:prstGeom prst="hexagon">
            <a:avLst/>
          </a:prstGeo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41" name="Text Placeholder 29"/>
          <p:cNvSpPr>
            <a:spLocks noGrp="1"/>
          </p:cNvSpPr>
          <p:nvPr>
            <p:ph type="body" sz="quarter" idx="24" hasCustomPrompt="1"/>
          </p:nvPr>
        </p:nvSpPr>
        <p:spPr>
          <a:xfrm>
            <a:off x="3412068" y="285375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42" name="Text Placeholder 29"/>
          <p:cNvSpPr>
            <a:spLocks noGrp="1"/>
          </p:cNvSpPr>
          <p:nvPr>
            <p:ph type="body" sz="quarter" idx="25" hasCustomPrompt="1"/>
          </p:nvPr>
        </p:nvSpPr>
        <p:spPr>
          <a:xfrm>
            <a:off x="3412068" y="5471525"/>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48" name="Picture Placeholder 10"/>
          <p:cNvSpPr>
            <a:spLocks noGrp="1" noChangeAspect="1"/>
          </p:cNvSpPr>
          <p:nvPr>
            <p:ph type="pic" sz="quarter" idx="28"/>
          </p:nvPr>
        </p:nvSpPr>
        <p:spPr>
          <a:xfrm>
            <a:off x="6007937" y="2321406"/>
            <a:ext cx="2600055" cy="1957811"/>
          </a:xfrm>
          <a:prstGeom prst="hexagon">
            <a:avLst/>
          </a:prstGeo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49" name="Text Placeholder 29"/>
          <p:cNvSpPr>
            <a:spLocks noGrp="1"/>
          </p:cNvSpPr>
          <p:nvPr>
            <p:ph type="body" sz="quarter" idx="29" hasCustomPrompt="1"/>
          </p:nvPr>
        </p:nvSpPr>
        <p:spPr>
          <a:xfrm>
            <a:off x="6007937" y="1780707"/>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0" name="Text Placeholder 29"/>
          <p:cNvSpPr>
            <a:spLocks noGrp="1"/>
          </p:cNvSpPr>
          <p:nvPr>
            <p:ph type="body" sz="quarter" idx="30" hasCustomPrompt="1"/>
          </p:nvPr>
        </p:nvSpPr>
        <p:spPr>
          <a:xfrm>
            <a:off x="6007937" y="439847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54" name="Picture Placeholder 10"/>
          <p:cNvSpPr>
            <a:spLocks noGrp="1" noChangeAspect="1"/>
          </p:cNvSpPr>
          <p:nvPr>
            <p:ph type="pic" sz="quarter" idx="31"/>
          </p:nvPr>
        </p:nvSpPr>
        <p:spPr>
          <a:xfrm>
            <a:off x="8603806" y="3391318"/>
            <a:ext cx="2600055" cy="1957811"/>
          </a:xfrm>
          <a:prstGeom prst="hexagon">
            <a:avLst/>
          </a:prstGeom>
          <a:solidFill>
            <a:srgbClr val="7BB21B">
              <a:alpha val="30000"/>
            </a:srgbClr>
          </a:solidFill>
        </p:spPr>
        <p:txBody>
          <a:bodyPr vert="horz" lIns="91440" tIns="45720" rIns="91440" bIns="45720" rtlCol="0">
            <a:normAutofit/>
          </a:bodyPr>
          <a:lstStyle>
            <a:lvl1pPr>
              <a:defRPr lang="en-US"/>
            </a:lvl1pPr>
          </a:lstStyle>
          <a:p>
            <a:pPr lvl="0"/>
            <a:endParaRPr lang="en-US"/>
          </a:p>
        </p:txBody>
      </p:sp>
      <p:sp>
        <p:nvSpPr>
          <p:cNvPr id="55" name="Text Placeholder 29"/>
          <p:cNvSpPr>
            <a:spLocks noGrp="1"/>
          </p:cNvSpPr>
          <p:nvPr>
            <p:ph type="body" sz="quarter" idx="32" hasCustomPrompt="1"/>
          </p:nvPr>
        </p:nvSpPr>
        <p:spPr>
          <a:xfrm>
            <a:off x="8603806" y="285061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6" name="Text Placeholder 29"/>
          <p:cNvSpPr>
            <a:spLocks noGrp="1"/>
          </p:cNvSpPr>
          <p:nvPr>
            <p:ph type="body" sz="quarter" idx="33" hasCustomPrompt="1"/>
          </p:nvPr>
        </p:nvSpPr>
        <p:spPr>
          <a:xfrm>
            <a:off x="8603806" y="5468385"/>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grpSp>
        <p:nvGrpSpPr>
          <p:cNvPr id="25" name="Group 24"/>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6546404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 pictures oval">
    <p:spTree>
      <p:nvGrpSpPr>
        <p:cNvPr id="1" name=""/>
        <p:cNvGrpSpPr/>
        <p:nvPr/>
      </p:nvGrpSpPr>
      <p:grpSpPr>
        <a:xfrm>
          <a:off x="0" y="0"/>
          <a:ext cx="0" cy="0"/>
          <a:chOff x="0" y="0"/>
          <a:chExt cx="0" cy="0"/>
        </a:xfrm>
      </p:grpSpPr>
      <p:sp>
        <p:nvSpPr>
          <p:cNvPr id="28" name="Oval 27"/>
          <p:cNvSpPr/>
          <p:nvPr userDrawn="1"/>
        </p:nvSpPr>
        <p:spPr>
          <a:xfrm>
            <a:off x="5912775" y="2257292"/>
            <a:ext cx="2780902" cy="209546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userDrawn="1"/>
        </p:nvSpPr>
        <p:spPr>
          <a:xfrm>
            <a:off x="3320065" y="3322489"/>
            <a:ext cx="2780902" cy="209546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userDrawn="1"/>
        </p:nvSpPr>
        <p:spPr>
          <a:xfrm>
            <a:off x="8511803" y="3322489"/>
            <a:ext cx="2780902" cy="209546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userDrawn="1"/>
        </p:nvSpPr>
        <p:spPr>
          <a:xfrm>
            <a:off x="721037" y="2257292"/>
            <a:ext cx="2780902" cy="209546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813040" y="2321406"/>
            <a:ext cx="2600055" cy="1957811"/>
          </a:xfrm>
          <a:prstGeom prst="ellipse">
            <a:avLst/>
          </a:prstGeom>
          <a:solidFill>
            <a:srgbClr val="0095CD">
              <a:alpha val="30000"/>
            </a:srgbClr>
          </a:solidFill>
          <a:ln w="57150">
            <a:noFill/>
          </a:ln>
        </p:spPr>
        <p:txBody>
          <a:bodyPr/>
          <a:lstStyle/>
          <a:p>
            <a:endParaRPr lang="en-US"/>
          </a:p>
        </p:txBody>
      </p:sp>
      <p:sp>
        <p:nvSpPr>
          <p:cNvPr id="30" name="Text Placeholder 29"/>
          <p:cNvSpPr>
            <a:spLocks noGrp="1"/>
          </p:cNvSpPr>
          <p:nvPr>
            <p:ph type="body" sz="quarter" idx="18" hasCustomPrompt="1"/>
          </p:nvPr>
        </p:nvSpPr>
        <p:spPr>
          <a:xfrm>
            <a:off x="813040" y="1780707"/>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813040" y="439847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40" name="Picture Placeholder 10"/>
          <p:cNvSpPr>
            <a:spLocks noGrp="1" noChangeAspect="1"/>
          </p:cNvSpPr>
          <p:nvPr>
            <p:ph type="pic" sz="quarter" idx="23"/>
          </p:nvPr>
        </p:nvSpPr>
        <p:spPr>
          <a:xfrm>
            <a:off x="3410489" y="3391318"/>
            <a:ext cx="2600055" cy="1957811"/>
          </a:xfrm>
          <a:prstGeom prst="ellipse">
            <a:avLst/>
          </a:prstGeom>
          <a:solidFill>
            <a:srgbClr val="324D5E">
              <a:alpha val="30000"/>
            </a:srgbClr>
          </a:solidFill>
          <a:ln w="57150">
            <a:noFill/>
          </a:ln>
        </p:spPr>
        <p:txBody>
          <a:bodyPr vert="horz" lIns="91440" tIns="45720" rIns="91440" bIns="45720" rtlCol="0">
            <a:normAutofit/>
          </a:bodyPr>
          <a:lstStyle>
            <a:lvl1pPr>
              <a:defRPr lang="en-US"/>
            </a:lvl1pPr>
          </a:lstStyle>
          <a:p>
            <a:pPr lvl="0"/>
            <a:endParaRPr lang="en-US"/>
          </a:p>
        </p:txBody>
      </p:sp>
      <p:sp>
        <p:nvSpPr>
          <p:cNvPr id="41" name="Text Placeholder 29"/>
          <p:cNvSpPr>
            <a:spLocks noGrp="1"/>
          </p:cNvSpPr>
          <p:nvPr>
            <p:ph type="body" sz="quarter" idx="24" hasCustomPrompt="1"/>
          </p:nvPr>
        </p:nvSpPr>
        <p:spPr>
          <a:xfrm>
            <a:off x="3412068" y="285375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42" name="Text Placeholder 29"/>
          <p:cNvSpPr>
            <a:spLocks noGrp="1"/>
          </p:cNvSpPr>
          <p:nvPr>
            <p:ph type="body" sz="quarter" idx="25" hasCustomPrompt="1"/>
          </p:nvPr>
        </p:nvSpPr>
        <p:spPr>
          <a:xfrm>
            <a:off x="3412068" y="5471525"/>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48" name="Picture Placeholder 10"/>
          <p:cNvSpPr>
            <a:spLocks noGrp="1" noChangeAspect="1"/>
          </p:cNvSpPr>
          <p:nvPr>
            <p:ph type="pic" sz="quarter" idx="28"/>
          </p:nvPr>
        </p:nvSpPr>
        <p:spPr>
          <a:xfrm>
            <a:off x="6007937" y="2321406"/>
            <a:ext cx="2600055" cy="1957811"/>
          </a:xfrm>
          <a:prstGeom prst="ellipse">
            <a:avLst/>
          </a:prstGeom>
          <a:solidFill>
            <a:srgbClr val="F17C3F">
              <a:alpha val="30000"/>
            </a:srgbClr>
          </a:solidFill>
          <a:ln w="57150">
            <a:noFill/>
          </a:ln>
        </p:spPr>
        <p:txBody>
          <a:bodyPr vert="horz" lIns="91440" tIns="45720" rIns="91440" bIns="45720" rtlCol="0">
            <a:normAutofit/>
          </a:bodyPr>
          <a:lstStyle>
            <a:lvl1pPr>
              <a:defRPr lang="en-US"/>
            </a:lvl1pPr>
          </a:lstStyle>
          <a:p>
            <a:pPr lvl="0"/>
            <a:endParaRPr lang="en-US"/>
          </a:p>
        </p:txBody>
      </p:sp>
      <p:sp>
        <p:nvSpPr>
          <p:cNvPr id="49" name="Text Placeholder 29"/>
          <p:cNvSpPr>
            <a:spLocks noGrp="1"/>
          </p:cNvSpPr>
          <p:nvPr>
            <p:ph type="body" sz="quarter" idx="29" hasCustomPrompt="1"/>
          </p:nvPr>
        </p:nvSpPr>
        <p:spPr>
          <a:xfrm>
            <a:off x="6007937" y="1780707"/>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0" name="Text Placeholder 29"/>
          <p:cNvSpPr>
            <a:spLocks noGrp="1"/>
          </p:cNvSpPr>
          <p:nvPr>
            <p:ph type="body" sz="quarter" idx="30" hasCustomPrompt="1"/>
          </p:nvPr>
        </p:nvSpPr>
        <p:spPr>
          <a:xfrm>
            <a:off x="6007937" y="4398473"/>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54" name="Picture Placeholder 10"/>
          <p:cNvSpPr>
            <a:spLocks noGrp="1" noChangeAspect="1"/>
          </p:cNvSpPr>
          <p:nvPr>
            <p:ph type="pic" sz="quarter" idx="31"/>
          </p:nvPr>
        </p:nvSpPr>
        <p:spPr>
          <a:xfrm>
            <a:off x="8603806" y="3391318"/>
            <a:ext cx="2600055" cy="1957811"/>
          </a:xfrm>
          <a:prstGeom prst="ellipse">
            <a:avLst/>
          </a:prstGeom>
          <a:solidFill>
            <a:srgbClr val="7BB21B">
              <a:alpha val="30000"/>
            </a:srgbClr>
          </a:solidFill>
          <a:ln w="57150">
            <a:noFill/>
          </a:ln>
        </p:spPr>
        <p:txBody>
          <a:bodyPr vert="horz" lIns="91440" tIns="45720" rIns="91440" bIns="45720" rtlCol="0">
            <a:normAutofit/>
          </a:bodyPr>
          <a:lstStyle>
            <a:lvl1pPr>
              <a:defRPr lang="en-US"/>
            </a:lvl1pPr>
          </a:lstStyle>
          <a:p>
            <a:pPr lvl="0"/>
            <a:endParaRPr lang="en-US"/>
          </a:p>
        </p:txBody>
      </p:sp>
      <p:sp>
        <p:nvSpPr>
          <p:cNvPr id="55" name="Text Placeholder 29"/>
          <p:cNvSpPr>
            <a:spLocks noGrp="1"/>
          </p:cNvSpPr>
          <p:nvPr>
            <p:ph type="body" sz="quarter" idx="32" hasCustomPrompt="1"/>
          </p:nvPr>
        </p:nvSpPr>
        <p:spPr>
          <a:xfrm>
            <a:off x="8603806" y="285061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6" name="Text Placeholder 29"/>
          <p:cNvSpPr>
            <a:spLocks noGrp="1"/>
          </p:cNvSpPr>
          <p:nvPr>
            <p:ph type="body" sz="quarter" idx="33" hasCustomPrompt="1"/>
          </p:nvPr>
        </p:nvSpPr>
        <p:spPr>
          <a:xfrm>
            <a:off x="8603806" y="5468385"/>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grpSp>
        <p:nvGrpSpPr>
          <p:cNvPr id="37" name="Group 36"/>
          <p:cNvGrpSpPr/>
          <p:nvPr userDrawn="1"/>
        </p:nvGrpSpPr>
        <p:grpSpPr>
          <a:xfrm>
            <a:off x="0" y="6766560"/>
            <a:ext cx="12192000" cy="91440"/>
            <a:chOff x="0" y="4480421"/>
            <a:chExt cx="12192000" cy="91440"/>
          </a:xfrm>
        </p:grpSpPr>
        <p:sp>
          <p:nvSpPr>
            <p:cNvPr id="38" name="Rectangle 37"/>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41691715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x2 pictures circle">
    <p:spTree>
      <p:nvGrpSpPr>
        <p:cNvPr id="1" name=""/>
        <p:cNvGrpSpPr/>
        <p:nvPr/>
      </p:nvGrpSpPr>
      <p:grpSpPr>
        <a:xfrm>
          <a:off x="0" y="0"/>
          <a:ext cx="0" cy="0"/>
          <a:chOff x="0" y="0"/>
          <a:chExt cx="0" cy="0"/>
        </a:xfrm>
      </p:grpSpPr>
      <p:sp>
        <p:nvSpPr>
          <p:cNvPr id="3" name="Oval 2"/>
          <p:cNvSpPr>
            <a:spLocks noChangeAspect="1"/>
          </p:cNvSpPr>
          <p:nvPr userDrawn="1"/>
        </p:nvSpPr>
        <p:spPr>
          <a:xfrm>
            <a:off x="894311" y="1825748"/>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10"/>
          <p:cNvSpPr>
            <a:spLocks noGrp="1" noChangeAspect="1"/>
          </p:cNvSpPr>
          <p:nvPr>
            <p:ph type="pic" sz="quarter" idx="14"/>
          </p:nvPr>
        </p:nvSpPr>
        <p:spPr>
          <a:xfrm>
            <a:off x="971180" y="1902617"/>
            <a:ext cx="1844841" cy="1844841"/>
          </a:xfrm>
          <a:prstGeom prst="ellipse">
            <a:avLst/>
          </a:prstGeom>
          <a:solidFill>
            <a:srgbClr val="0095CD">
              <a:alpha val="30000"/>
            </a:srgbClr>
          </a:solidFill>
          <a:ln w="57150">
            <a:noFill/>
          </a:ln>
        </p:spPr>
        <p:txBody>
          <a:bodyPr/>
          <a:lstStyle/>
          <a:p>
            <a:endParaRPr lang="en-US"/>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595152" y="144500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1" name="Oval 50"/>
          <p:cNvSpPr>
            <a:spLocks noChangeAspect="1"/>
          </p:cNvSpPr>
          <p:nvPr userDrawn="1"/>
        </p:nvSpPr>
        <p:spPr>
          <a:xfrm>
            <a:off x="8889332" y="1825748"/>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Picture Placeholder 10"/>
          <p:cNvSpPr>
            <a:spLocks noGrp="1" noChangeAspect="1"/>
          </p:cNvSpPr>
          <p:nvPr>
            <p:ph type="pic" sz="quarter" idx="19"/>
          </p:nvPr>
        </p:nvSpPr>
        <p:spPr>
          <a:xfrm>
            <a:off x="8966201" y="1902617"/>
            <a:ext cx="1844841" cy="1844841"/>
          </a:xfrm>
          <a:prstGeom prst="ellipse">
            <a:avLst/>
          </a:prstGeom>
          <a:solidFill>
            <a:srgbClr val="0095CD">
              <a:alpha val="30000"/>
            </a:srgbClr>
          </a:solidFill>
          <a:ln w="57150">
            <a:noFill/>
          </a:ln>
        </p:spPr>
        <p:txBody>
          <a:bodyPr/>
          <a:lstStyle/>
          <a:p>
            <a:endParaRPr lang="en-US"/>
          </a:p>
        </p:txBody>
      </p:sp>
      <p:sp>
        <p:nvSpPr>
          <p:cNvPr id="53" name="Text Placeholder 29"/>
          <p:cNvSpPr>
            <a:spLocks noGrp="1"/>
          </p:cNvSpPr>
          <p:nvPr>
            <p:ph type="body" sz="quarter" idx="20" hasCustomPrompt="1"/>
          </p:nvPr>
        </p:nvSpPr>
        <p:spPr>
          <a:xfrm>
            <a:off x="8590173" y="144500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57" name="Oval 56"/>
          <p:cNvSpPr>
            <a:spLocks noChangeAspect="1"/>
          </p:cNvSpPr>
          <p:nvPr userDrawn="1"/>
        </p:nvSpPr>
        <p:spPr>
          <a:xfrm>
            <a:off x="6224325" y="1825748"/>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Picture Placeholder 10"/>
          <p:cNvSpPr>
            <a:spLocks noGrp="1" noChangeAspect="1"/>
          </p:cNvSpPr>
          <p:nvPr>
            <p:ph type="pic" sz="quarter" idx="21"/>
          </p:nvPr>
        </p:nvSpPr>
        <p:spPr>
          <a:xfrm>
            <a:off x="6301194" y="1902617"/>
            <a:ext cx="1844841" cy="1844841"/>
          </a:xfrm>
          <a:prstGeom prst="ellipse">
            <a:avLst/>
          </a:prstGeom>
          <a:solidFill>
            <a:srgbClr val="0095CD">
              <a:alpha val="30000"/>
            </a:srgbClr>
          </a:solidFill>
          <a:ln w="57150">
            <a:noFill/>
          </a:ln>
        </p:spPr>
        <p:txBody>
          <a:bodyPr/>
          <a:lstStyle/>
          <a:p>
            <a:endParaRPr lang="en-US"/>
          </a:p>
        </p:txBody>
      </p:sp>
      <p:sp>
        <p:nvSpPr>
          <p:cNvPr id="59" name="Text Placeholder 29"/>
          <p:cNvSpPr>
            <a:spLocks noGrp="1"/>
          </p:cNvSpPr>
          <p:nvPr>
            <p:ph type="body" sz="quarter" idx="22" hasCustomPrompt="1"/>
          </p:nvPr>
        </p:nvSpPr>
        <p:spPr>
          <a:xfrm>
            <a:off x="5925166" y="144500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60" name="Oval 59"/>
          <p:cNvSpPr>
            <a:spLocks noChangeAspect="1"/>
          </p:cNvSpPr>
          <p:nvPr userDrawn="1"/>
        </p:nvSpPr>
        <p:spPr>
          <a:xfrm>
            <a:off x="3559318" y="1825748"/>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Picture Placeholder 10"/>
          <p:cNvSpPr>
            <a:spLocks noGrp="1" noChangeAspect="1"/>
          </p:cNvSpPr>
          <p:nvPr>
            <p:ph type="pic" sz="quarter" idx="23"/>
          </p:nvPr>
        </p:nvSpPr>
        <p:spPr>
          <a:xfrm>
            <a:off x="3636187" y="1902617"/>
            <a:ext cx="1844841" cy="1844841"/>
          </a:xfrm>
          <a:prstGeom prst="ellipse">
            <a:avLst/>
          </a:prstGeom>
          <a:solidFill>
            <a:srgbClr val="0095CD">
              <a:alpha val="30000"/>
            </a:srgbClr>
          </a:solidFill>
          <a:ln w="57150">
            <a:noFill/>
          </a:ln>
        </p:spPr>
        <p:txBody>
          <a:bodyPr/>
          <a:lstStyle/>
          <a:p>
            <a:endParaRPr lang="en-US"/>
          </a:p>
        </p:txBody>
      </p:sp>
      <p:sp>
        <p:nvSpPr>
          <p:cNvPr id="62" name="Text Placeholder 29"/>
          <p:cNvSpPr>
            <a:spLocks noGrp="1"/>
          </p:cNvSpPr>
          <p:nvPr>
            <p:ph type="body" sz="quarter" idx="24" hasCustomPrompt="1"/>
          </p:nvPr>
        </p:nvSpPr>
        <p:spPr>
          <a:xfrm>
            <a:off x="3260159" y="144500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67" name="Oval 66"/>
          <p:cNvSpPr>
            <a:spLocks noChangeAspect="1"/>
          </p:cNvSpPr>
          <p:nvPr userDrawn="1"/>
        </p:nvSpPr>
        <p:spPr>
          <a:xfrm>
            <a:off x="894311" y="4268934"/>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Picture Placeholder 10"/>
          <p:cNvSpPr>
            <a:spLocks noGrp="1" noChangeAspect="1"/>
          </p:cNvSpPr>
          <p:nvPr>
            <p:ph type="pic" sz="quarter" idx="25"/>
          </p:nvPr>
        </p:nvSpPr>
        <p:spPr>
          <a:xfrm>
            <a:off x="971180" y="4345803"/>
            <a:ext cx="1844841" cy="1844841"/>
          </a:xfrm>
          <a:prstGeom prst="ellipse">
            <a:avLst/>
          </a:prstGeom>
          <a:solidFill>
            <a:srgbClr val="0095CD">
              <a:alpha val="30000"/>
            </a:srgbClr>
          </a:solidFill>
          <a:ln w="57150">
            <a:noFill/>
          </a:ln>
        </p:spPr>
        <p:txBody>
          <a:bodyPr/>
          <a:lstStyle/>
          <a:p>
            <a:endParaRPr lang="en-US"/>
          </a:p>
        </p:txBody>
      </p:sp>
      <p:sp>
        <p:nvSpPr>
          <p:cNvPr id="69" name="Text Placeholder 29"/>
          <p:cNvSpPr>
            <a:spLocks noGrp="1"/>
          </p:cNvSpPr>
          <p:nvPr>
            <p:ph type="body" sz="quarter" idx="26" hasCustomPrompt="1"/>
          </p:nvPr>
        </p:nvSpPr>
        <p:spPr>
          <a:xfrm>
            <a:off x="595152" y="388819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70" name="Oval 69"/>
          <p:cNvSpPr>
            <a:spLocks noChangeAspect="1"/>
          </p:cNvSpPr>
          <p:nvPr userDrawn="1"/>
        </p:nvSpPr>
        <p:spPr>
          <a:xfrm>
            <a:off x="8889332" y="4268934"/>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Picture Placeholder 10"/>
          <p:cNvSpPr>
            <a:spLocks noGrp="1" noChangeAspect="1"/>
          </p:cNvSpPr>
          <p:nvPr>
            <p:ph type="pic" sz="quarter" idx="27"/>
          </p:nvPr>
        </p:nvSpPr>
        <p:spPr>
          <a:xfrm>
            <a:off x="8966201" y="4345803"/>
            <a:ext cx="1844841" cy="1844841"/>
          </a:xfrm>
          <a:prstGeom prst="ellipse">
            <a:avLst/>
          </a:prstGeom>
          <a:solidFill>
            <a:srgbClr val="0095CD">
              <a:alpha val="30000"/>
            </a:srgbClr>
          </a:solidFill>
          <a:ln w="57150">
            <a:noFill/>
          </a:ln>
        </p:spPr>
        <p:txBody>
          <a:bodyPr/>
          <a:lstStyle/>
          <a:p>
            <a:endParaRPr lang="en-US"/>
          </a:p>
        </p:txBody>
      </p:sp>
      <p:sp>
        <p:nvSpPr>
          <p:cNvPr id="72" name="Text Placeholder 29"/>
          <p:cNvSpPr>
            <a:spLocks noGrp="1"/>
          </p:cNvSpPr>
          <p:nvPr>
            <p:ph type="body" sz="quarter" idx="28" hasCustomPrompt="1"/>
          </p:nvPr>
        </p:nvSpPr>
        <p:spPr>
          <a:xfrm>
            <a:off x="8590173" y="388819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73" name="Oval 72"/>
          <p:cNvSpPr>
            <a:spLocks noChangeAspect="1"/>
          </p:cNvSpPr>
          <p:nvPr userDrawn="1"/>
        </p:nvSpPr>
        <p:spPr>
          <a:xfrm>
            <a:off x="6224325" y="4268934"/>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Picture Placeholder 10"/>
          <p:cNvSpPr>
            <a:spLocks noGrp="1" noChangeAspect="1"/>
          </p:cNvSpPr>
          <p:nvPr>
            <p:ph type="pic" sz="quarter" idx="29"/>
          </p:nvPr>
        </p:nvSpPr>
        <p:spPr>
          <a:xfrm>
            <a:off x="6301194" y="4345803"/>
            <a:ext cx="1844841" cy="1844841"/>
          </a:xfrm>
          <a:prstGeom prst="ellipse">
            <a:avLst/>
          </a:prstGeom>
          <a:solidFill>
            <a:srgbClr val="0095CD">
              <a:alpha val="30000"/>
            </a:srgbClr>
          </a:solidFill>
          <a:ln w="57150">
            <a:noFill/>
          </a:ln>
        </p:spPr>
        <p:txBody>
          <a:bodyPr/>
          <a:lstStyle/>
          <a:p>
            <a:endParaRPr lang="en-US"/>
          </a:p>
        </p:txBody>
      </p:sp>
      <p:sp>
        <p:nvSpPr>
          <p:cNvPr id="75" name="Text Placeholder 29"/>
          <p:cNvSpPr>
            <a:spLocks noGrp="1"/>
          </p:cNvSpPr>
          <p:nvPr>
            <p:ph type="body" sz="quarter" idx="30" hasCustomPrompt="1"/>
          </p:nvPr>
        </p:nvSpPr>
        <p:spPr>
          <a:xfrm>
            <a:off x="5925166" y="388819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76" name="Oval 75"/>
          <p:cNvSpPr>
            <a:spLocks noChangeAspect="1"/>
          </p:cNvSpPr>
          <p:nvPr userDrawn="1"/>
        </p:nvSpPr>
        <p:spPr>
          <a:xfrm>
            <a:off x="3559318" y="4268934"/>
            <a:ext cx="1998578" cy="1998578"/>
          </a:xfrm>
          <a:prstGeom prst="ellipse">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Picture Placeholder 10"/>
          <p:cNvSpPr>
            <a:spLocks noGrp="1" noChangeAspect="1"/>
          </p:cNvSpPr>
          <p:nvPr>
            <p:ph type="pic" sz="quarter" idx="31"/>
          </p:nvPr>
        </p:nvSpPr>
        <p:spPr>
          <a:xfrm>
            <a:off x="3636187" y="4345803"/>
            <a:ext cx="1844841" cy="1844841"/>
          </a:xfrm>
          <a:prstGeom prst="ellipse">
            <a:avLst/>
          </a:prstGeom>
          <a:solidFill>
            <a:srgbClr val="0095CD">
              <a:alpha val="30000"/>
            </a:srgbClr>
          </a:solidFill>
          <a:ln w="57150">
            <a:noFill/>
          </a:ln>
        </p:spPr>
        <p:txBody>
          <a:bodyPr/>
          <a:lstStyle/>
          <a:p>
            <a:endParaRPr lang="en-US"/>
          </a:p>
        </p:txBody>
      </p:sp>
      <p:sp>
        <p:nvSpPr>
          <p:cNvPr id="78" name="Text Placeholder 29"/>
          <p:cNvSpPr>
            <a:spLocks noGrp="1"/>
          </p:cNvSpPr>
          <p:nvPr>
            <p:ph type="body" sz="quarter" idx="32" hasCustomPrompt="1"/>
          </p:nvPr>
        </p:nvSpPr>
        <p:spPr>
          <a:xfrm>
            <a:off x="3260159" y="3888195"/>
            <a:ext cx="2596896" cy="431800"/>
          </a:xfrm>
        </p:spPr>
        <p:txBody>
          <a:bodyPr anchor="ctr">
            <a:normAutofit/>
          </a:bodyPr>
          <a:lstStyle>
            <a:lvl1pPr marL="0" indent="0" algn="ctr">
              <a:buNone/>
              <a:defRPr sz="2200">
                <a:solidFill>
                  <a:srgbClr val="324D5E"/>
                </a:solidFill>
              </a:defRPr>
            </a:lvl1pPr>
          </a:lstStyle>
          <a:p>
            <a:pPr lvl="0"/>
            <a:r>
              <a:rPr lang="en-US"/>
              <a:t>Name Here</a:t>
            </a:r>
          </a:p>
        </p:txBody>
      </p:sp>
      <p:grpSp>
        <p:nvGrpSpPr>
          <p:cNvPr id="37" name="Group 36"/>
          <p:cNvGrpSpPr/>
          <p:nvPr userDrawn="1"/>
        </p:nvGrpSpPr>
        <p:grpSpPr>
          <a:xfrm>
            <a:off x="0" y="6766560"/>
            <a:ext cx="12192000" cy="91440"/>
            <a:chOff x="0" y="4480421"/>
            <a:chExt cx="12192000" cy="91440"/>
          </a:xfrm>
        </p:grpSpPr>
        <p:sp>
          <p:nvSpPr>
            <p:cNvPr id="38" name="Rectangle 37"/>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168557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pictures title and desc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1425680"/>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18" name="Picture Placeholder 10"/>
          <p:cNvSpPr>
            <a:spLocks noGrp="1" noChangeAspect="1"/>
          </p:cNvSpPr>
          <p:nvPr>
            <p:ph type="pic" sz="quarter" idx="15"/>
          </p:nvPr>
        </p:nvSpPr>
        <p:spPr>
          <a:xfrm>
            <a:off x="3316627" y="1425680"/>
            <a:ext cx="2600055" cy="1957811"/>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21" name="Picture Placeholder 10"/>
          <p:cNvSpPr>
            <a:spLocks noGrp="1" noChangeAspect="1"/>
          </p:cNvSpPr>
          <p:nvPr>
            <p:ph type="pic" sz="quarter" idx="16"/>
          </p:nvPr>
        </p:nvSpPr>
        <p:spPr>
          <a:xfrm>
            <a:off x="6278479" y="1425679"/>
            <a:ext cx="2600055" cy="1957811"/>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24" name="Picture Placeholder 10"/>
          <p:cNvSpPr>
            <a:spLocks noGrp="1" noChangeAspect="1"/>
          </p:cNvSpPr>
          <p:nvPr>
            <p:ph type="pic" sz="quarter" idx="17"/>
          </p:nvPr>
        </p:nvSpPr>
        <p:spPr>
          <a:xfrm>
            <a:off x="9240330" y="1425678"/>
            <a:ext cx="2600055" cy="1957811"/>
          </a:xfrm>
          <a:solidFill>
            <a:srgbClr val="7BB21B">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54775" y="3381481"/>
            <a:ext cx="2596896"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0" name="Rectangle 19"/>
          <p:cNvSpPr/>
          <p:nvPr userDrawn="1"/>
        </p:nvSpPr>
        <p:spPr>
          <a:xfrm>
            <a:off x="3316627" y="3381481"/>
            <a:ext cx="2596896"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Rectangle 22"/>
          <p:cNvSpPr/>
          <p:nvPr userDrawn="1"/>
        </p:nvSpPr>
        <p:spPr>
          <a:xfrm>
            <a:off x="6278479" y="3381480"/>
            <a:ext cx="2596896"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6" name="Rectangle 25"/>
          <p:cNvSpPr/>
          <p:nvPr userDrawn="1"/>
        </p:nvSpPr>
        <p:spPr>
          <a:xfrm>
            <a:off x="9240330" y="3381479"/>
            <a:ext cx="2596896"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351493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2" name="Text Placeholder 29"/>
          <p:cNvSpPr>
            <a:spLocks noGrp="1"/>
          </p:cNvSpPr>
          <p:nvPr>
            <p:ph type="body" sz="quarter" idx="19" hasCustomPrompt="1"/>
          </p:nvPr>
        </p:nvSpPr>
        <p:spPr>
          <a:xfrm>
            <a:off x="3316627" y="351493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3" name="Text Placeholder 29"/>
          <p:cNvSpPr>
            <a:spLocks noGrp="1"/>
          </p:cNvSpPr>
          <p:nvPr>
            <p:ph type="body" sz="quarter" idx="20" hasCustomPrompt="1"/>
          </p:nvPr>
        </p:nvSpPr>
        <p:spPr>
          <a:xfrm>
            <a:off x="6278479" y="351493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4" name="Text Placeholder 29"/>
          <p:cNvSpPr>
            <a:spLocks noGrp="1"/>
          </p:cNvSpPr>
          <p:nvPr>
            <p:ph type="body" sz="quarter" idx="21" hasCustomPrompt="1"/>
          </p:nvPr>
        </p:nvSpPr>
        <p:spPr>
          <a:xfrm>
            <a:off x="9240330" y="3514939"/>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354775" y="3912557"/>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6" name="Text Placeholder 29"/>
          <p:cNvSpPr>
            <a:spLocks noGrp="1"/>
          </p:cNvSpPr>
          <p:nvPr>
            <p:ph type="body" sz="quarter" idx="23" hasCustomPrompt="1"/>
          </p:nvPr>
        </p:nvSpPr>
        <p:spPr>
          <a:xfrm>
            <a:off x="3316627" y="3912557"/>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7" name="Text Placeholder 29"/>
          <p:cNvSpPr>
            <a:spLocks noGrp="1"/>
          </p:cNvSpPr>
          <p:nvPr>
            <p:ph type="body" sz="quarter" idx="24" hasCustomPrompt="1"/>
          </p:nvPr>
        </p:nvSpPr>
        <p:spPr>
          <a:xfrm>
            <a:off x="6278479" y="3912557"/>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8" name="Text Placeholder 29"/>
          <p:cNvSpPr>
            <a:spLocks noGrp="1"/>
          </p:cNvSpPr>
          <p:nvPr>
            <p:ph type="body" sz="quarter" idx="25" hasCustomPrompt="1"/>
          </p:nvPr>
        </p:nvSpPr>
        <p:spPr>
          <a:xfrm>
            <a:off x="9240330" y="3912557"/>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29" name="Text Placeholder 29"/>
          <p:cNvSpPr>
            <a:spLocks noGrp="1"/>
          </p:cNvSpPr>
          <p:nvPr>
            <p:ph type="body" sz="quarter" idx="26" hasCustomPrompt="1"/>
          </p:nvPr>
        </p:nvSpPr>
        <p:spPr>
          <a:xfrm>
            <a:off x="354775"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1" name="Text Placeholder 29"/>
          <p:cNvSpPr>
            <a:spLocks noGrp="1"/>
          </p:cNvSpPr>
          <p:nvPr>
            <p:ph type="body" sz="quarter" idx="27" hasCustomPrompt="1"/>
          </p:nvPr>
        </p:nvSpPr>
        <p:spPr>
          <a:xfrm>
            <a:off x="3314870"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9" name="Text Placeholder 29"/>
          <p:cNvSpPr>
            <a:spLocks noGrp="1"/>
          </p:cNvSpPr>
          <p:nvPr>
            <p:ph type="body" sz="quarter" idx="28" hasCustomPrompt="1"/>
          </p:nvPr>
        </p:nvSpPr>
        <p:spPr>
          <a:xfrm>
            <a:off x="6274965"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40" name="Text Placeholder 29"/>
          <p:cNvSpPr>
            <a:spLocks noGrp="1"/>
          </p:cNvSpPr>
          <p:nvPr>
            <p:ph type="body" sz="quarter" idx="29" hasCustomPrompt="1"/>
          </p:nvPr>
        </p:nvSpPr>
        <p:spPr>
          <a:xfrm>
            <a:off x="9235060" y="4397494"/>
            <a:ext cx="2596896" cy="1640717"/>
          </a:xfrm>
          <a:solidFill>
            <a:srgbClr val="F9F9F9"/>
          </a:solidFill>
        </p:spPr>
        <p:txBody>
          <a:bodyPr anchor="t">
            <a:noAutofit/>
          </a:bodyPr>
          <a:lstStyle>
            <a:lvl1pPr marL="0" indent="0" algn="just">
              <a:buNone/>
              <a:defRPr sz="16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41" name="Group 40"/>
          <p:cNvGrpSpPr/>
          <p:nvPr userDrawn="1"/>
        </p:nvGrpSpPr>
        <p:grpSpPr>
          <a:xfrm>
            <a:off x="0" y="6766560"/>
            <a:ext cx="12192000" cy="91440"/>
            <a:chOff x="0" y="4480421"/>
            <a:chExt cx="12192000" cy="91440"/>
          </a:xfrm>
        </p:grpSpPr>
        <p:sp>
          <p:nvSpPr>
            <p:cNvPr id="42" name="Rectangle 4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753395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pictures and skill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1425680"/>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29" name="Text Placeholder 29"/>
          <p:cNvSpPr>
            <a:spLocks noGrp="1"/>
          </p:cNvSpPr>
          <p:nvPr>
            <p:ph type="body" sz="quarter" idx="26" hasCustomPrompt="1"/>
          </p:nvPr>
        </p:nvSpPr>
        <p:spPr>
          <a:xfrm>
            <a:off x="351616" y="3483798"/>
            <a:ext cx="4684076" cy="816743"/>
          </a:xfrm>
          <a:solidFill>
            <a:srgbClr val="F9F9F9"/>
          </a:solidFill>
        </p:spPr>
        <p:txBody>
          <a:bodyPr anchor="t">
            <a:noAutofit/>
          </a:bodyPr>
          <a:lstStyle>
            <a:lvl1pPr marL="0" indent="0" algn="just">
              <a:buNone/>
              <a:defRPr sz="12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 name="TextBox 2"/>
          <p:cNvSpPr txBox="1"/>
          <p:nvPr userDrawn="1"/>
        </p:nvSpPr>
        <p:spPr>
          <a:xfrm>
            <a:off x="370264" y="4416650"/>
            <a:ext cx="941283" cy="492443"/>
          </a:xfrm>
          <a:prstGeom prst="rect">
            <a:avLst/>
          </a:prstGeom>
          <a:noFill/>
        </p:spPr>
        <p:txBody>
          <a:bodyPr wrap="none" rtlCol="0">
            <a:spAutoFit/>
          </a:bodyPr>
          <a:lstStyle/>
          <a:p>
            <a:r>
              <a:rPr lang="en-US" sz="2600"/>
              <a:t>Skills:</a:t>
            </a:r>
          </a:p>
        </p:txBody>
      </p:sp>
      <p:sp>
        <p:nvSpPr>
          <p:cNvPr id="85" name="Text Placeholder 29"/>
          <p:cNvSpPr>
            <a:spLocks noGrp="1"/>
          </p:cNvSpPr>
          <p:nvPr>
            <p:ph type="body" sz="quarter" idx="18" hasCustomPrompt="1"/>
          </p:nvPr>
        </p:nvSpPr>
        <p:spPr>
          <a:xfrm>
            <a:off x="2439924" y="1722197"/>
            <a:ext cx="2596896" cy="431800"/>
          </a:xfrm>
          <a:solidFill>
            <a:schemeClr val="accent4"/>
          </a:solidFill>
        </p:spPr>
        <p:txBody>
          <a:bodyPr anchor="ctr">
            <a:normAutofit/>
          </a:bodyPr>
          <a:lstStyle>
            <a:lvl1pPr marL="0" indent="0" algn="r">
              <a:buNone/>
              <a:defRPr sz="2200">
                <a:solidFill>
                  <a:schemeClr val="bg1"/>
                </a:solidFill>
              </a:defRPr>
            </a:lvl1pPr>
          </a:lstStyle>
          <a:p>
            <a:pPr lvl="0"/>
            <a:r>
              <a:rPr lang="en-US"/>
              <a:t>Name Here</a:t>
            </a:r>
          </a:p>
        </p:txBody>
      </p:sp>
      <p:sp>
        <p:nvSpPr>
          <p:cNvPr id="86" name="Text Placeholder 29"/>
          <p:cNvSpPr>
            <a:spLocks noGrp="1"/>
          </p:cNvSpPr>
          <p:nvPr>
            <p:ph type="body" sz="quarter" idx="22" hasCustomPrompt="1"/>
          </p:nvPr>
        </p:nvSpPr>
        <p:spPr>
          <a:xfrm>
            <a:off x="2439924" y="2313821"/>
            <a:ext cx="2596896" cy="431800"/>
          </a:xfrm>
          <a:solidFill>
            <a:schemeClr val="accent1"/>
          </a:solidFill>
        </p:spPr>
        <p:txBody>
          <a:bodyPr anchor="ctr">
            <a:normAutofit/>
          </a:bodyPr>
          <a:lstStyle>
            <a:lvl1pPr marL="0" indent="0" algn="r">
              <a:buNone/>
              <a:defRPr sz="1800">
                <a:solidFill>
                  <a:schemeClr val="bg1"/>
                </a:solidFill>
              </a:defRPr>
            </a:lvl1pPr>
          </a:lstStyle>
          <a:p>
            <a:pPr lvl="0"/>
            <a:r>
              <a:rPr lang="en-US"/>
              <a:t>Job Title Here</a:t>
            </a:r>
          </a:p>
        </p:txBody>
      </p:sp>
      <p:sp>
        <p:nvSpPr>
          <p:cNvPr id="87" name="Text Placeholder 29"/>
          <p:cNvSpPr>
            <a:spLocks noGrp="1"/>
          </p:cNvSpPr>
          <p:nvPr>
            <p:ph type="body" sz="quarter" idx="27" hasCustomPrompt="1"/>
          </p:nvPr>
        </p:nvSpPr>
        <p:spPr>
          <a:xfrm>
            <a:off x="2948511" y="2868500"/>
            <a:ext cx="2087181" cy="431800"/>
          </a:xfrm>
          <a:noFill/>
        </p:spPr>
        <p:txBody>
          <a:bodyPr anchor="ctr">
            <a:normAutofit/>
          </a:bodyPr>
          <a:lstStyle>
            <a:lvl1pPr marL="0" indent="0" algn="r">
              <a:buNone/>
              <a:defRPr sz="1400" u="sng">
                <a:solidFill>
                  <a:srgbClr val="8C9CA6"/>
                </a:solidFill>
              </a:defRPr>
            </a:lvl1pPr>
          </a:lstStyle>
          <a:p>
            <a:pPr lvl="0"/>
            <a:r>
              <a:rPr lang="en-US"/>
              <a:t>Email here</a:t>
            </a:r>
          </a:p>
        </p:txBody>
      </p:sp>
      <p:sp>
        <p:nvSpPr>
          <p:cNvPr id="88" name="Picture Placeholder 10"/>
          <p:cNvSpPr>
            <a:spLocks noGrp="1" noChangeAspect="1"/>
          </p:cNvSpPr>
          <p:nvPr>
            <p:ph type="pic" sz="quarter" idx="28"/>
          </p:nvPr>
        </p:nvSpPr>
        <p:spPr>
          <a:xfrm>
            <a:off x="6893513" y="1425678"/>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89" name="Text Placeholder 29"/>
          <p:cNvSpPr>
            <a:spLocks noGrp="1"/>
          </p:cNvSpPr>
          <p:nvPr>
            <p:ph type="body" sz="quarter" idx="29" hasCustomPrompt="1"/>
          </p:nvPr>
        </p:nvSpPr>
        <p:spPr>
          <a:xfrm>
            <a:off x="6890354" y="3483796"/>
            <a:ext cx="4684076" cy="816743"/>
          </a:xfrm>
          <a:solidFill>
            <a:srgbClr val="F9F9F9"/>
          </a:solidFill>
        </p:spPr>
        <p:txBody>
          <a:bodyPr anchor="t">
            <a:noAutofit/>
          </a:bodyPr>
          <a:lstStyle>
            <a:lvl1pPr marL="0" indent="0" algn="just">
              <a:buNone/>
              <a:defRPr sz="1200">
                <a:solidFill>
                  <a:srgbClr val="273339"/>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103" name="TextBox 102"/>
          <p:cNvSpPr txBox="1"/>
          <p:nvPr userDrawn="1"/>
        </p:nvSpPr>
        <p:spPr>
          <a:xfrm>
            <a:off x="6909002" y="4416648"/>
            <a:ext cx="941283" cy="492443"/>
          </a:xfrm>
          <a:prstGeom prst="rect">
            <a:avLst/>
          </a:prstGeom>
          <a:noFill/>
        </p:spPr>
        <p:txBody>
          <a:bodyPr wrap="none" rtlCol="0">
            <a:spAutoFit/>
          </a:bodyPr>
          <a:lstStyle/>
          <a:p>
            <a:r>
              <a:rPr lang="en-US" sz="2600"/>
              <a:t>Skills:</a:t>
            </a:r>
          </a:p>
        </p:txBody>
      </p:sp>
      <p:sp>
        <p:nvSpPr>
          <p:cNvPr id="104" name="Text Placeholder 29"/>
          <p:cNvSpPr>
            <a:spLocks noGrp="1"/>
          </p:cNvSpPr>
          <p:nvPr>
            <p:ph type="body" sz="quarter" idx="30" hasCustomPrompt="1"/>
          </p:nvPr>
        </p:nvSpPr>
        <p:spPr>
          <a:xfrm>
            <a:off x="8978662" y="1722195"/>
            <a:ext cx="2596896" cy="431800"/>
          </a:xfrm>
          <a:solidFill>
            <a:schemeClr val="accent4"/>
          </a:solidFill>
        </p:spPr>
        <p:txBody>
          <a:bodyPr anchor="ctr">
            <a:normAutofit/>
          </a:bodyPr>
          <a:lstStyle>
            <a:lvl1pPr marL="0" indent="0" algn="r">
              <a:buNone/>
              <a:defRPr sz="2200">
                <a:solidFill>
                  <a:schemeClr val="bg1"/>
                </a:solidFill>
              </a:defRPr>
            </a:lvl1pPr>
          </a:lstStyle>
          <a:p>
            <a:pPr lvl="0"/>
            <a:r>
              <a:rPr lang="en-US"/>
              <a:t>Name Here</a:t>
            </a:r>
          </a:p>
        </p:txBody>
      </p:sp>
      <p:sp>
        <p:nvSpPr>
          <p:cNvPr id="105" name="Text Placeholder 29"/>
          <p:cNvSpPr>
            <a:spLocks noGrp="1"/>
          </p:cNvSpPr>
          <p:nvPr>
            <p:ph type="body" sz="quarter" idx="31" hasCustomPrompt="1"/>
          </p:nvPr>
        </p:nvSpPr>
        <p:spPr>
          <a:xfrm>
            <a:off x="8978662" y="2313819"/>
            <a:ext cx="2596896" cy="431800"/>
          </a:xfrm>
          <a:solidFill>
            <a:schemeClr val="accent1"/>
          </a:solidFill>
        </p:spPr>
        <p:txBody>
          <a:bodyPr anchor="ctr">
            <a:normAutofit/>
          </a:bodyPr>
          <a:lstStyle>
            <a:lvl1pPr marL="0" indent="0" algn="r">
              <a:buNone/>
              <a:defRPr sz="1800">
                <a:solidFill>
                  <a:schemeClr val="bg1"/>
                </a:solidFill>
              </a:defRPr>
            </a:lvl1pPr>
          </a:lstStyle>
          <a:p>
            <a:pPr lvl="0"/>
            <a:r>
              <a:rPr lang="en-US"/>
              <a:t>Job Title Here</a:t>
            </a:r>
          </a:p>
        </p:txBody>
      </p:sp>
      <p:sp>
        <p:nvSpPr>
          <p:cNvPr id="106" name="Text Placeholder 29"/>
          <p:cNvSpPr>
            <a:spLocks noGrp="1"/>
          </p:cNvSpPr>
          <p:nvPr>
            <p:ph type="body" sz="quarter" idx="32" hasCustomPrompt="1"/>
          </p:nvPr>
        </p:nvSpPr>
        <p:spPr>
          <a:xfrm>
            <a:off x="9487249" y="2868498"/>
            <a:ext cx="2087181" cy="431800"/>
          </a:xfrm>
          <a:noFill/>
        </p:spPr>
        <p:txBody>
          <a:bodyPr anchor="ctr">
            <a:normAutofit/>
          </a:bodyPr>
          <a:lstStyle>
            <a:lvl1pPr marL="0" indent="0" algn="r">
              <a:buNone/>
              <a:defRPr sz="1400" u="sng">
                <a:solidFill>
                  <a:srgbClr val="8C9CA6"/>
                </a:solidFill>
              </a:defRPr>
            </a:lvl1pPr>
          </a:lstStyle>
          <a:p>
            <a:pPr lvl="0"/>
            <a:r>
              <a:rPr lang="en-US"/>
              <a:t>Email here</a:t>
            </a:r>
          </a:p>
        </p:txBody>
      </p:sp>
      <p:grpSp>
        <p:nvGrpSpPr>
          <p:cNvPr id="25" name="Group 24"/>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2884849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 pictur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1595448"/>
            <a:ext cx="4458968" cy="335755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18" name="Picture Placeholder 10"/>
          <p:cNvSpPr>
            <a:spLocks noGrp="1" noChangeAspect="1"/>
          </p:cNvSpPr>
          <p:nvPr>
            <p:ph type="pic" sz="quarter" idx="15"/>
          </p:nvPr>
        </p:nvSpPr>
        <p:spPr>
          <a:xfrm>
            <a:off x="6160008" y="1589181"/>
            <a:ext cx="1993392" cy="1501000"/>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54775" y="4929496"/>
            <a:ext cx="4462272"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0" name="Rectangle 19"/>
          <p:cNvSpPr/>
          <p:nvPr userDrawn="1"/>
        </p:nvSpPr>
        <p:spPr>
          <a:xfrm>
            <a:off x="6160007" y="3072692"/>
            <a:ext cx="1993392"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5198839"/>
            <a:ext cx="4462272" cy="431800"/>
          </a:xfrm>
        </p:spPr>
        <p:txBody>
          <a:bodyPr anchor="ctr">
            <a:normAutofit/>
          </a:bodyPr>
          <a:lstStyle>
            <a:lvl1pPr marL="0" indent="0" algn="ctr">
              <a:buNone/>
              <a:defRPr sz="3200">
                <a:solidFill>
                  <a:srgbClr val="324D5E"/>
                </a:solidFill>
              </a:defRPr>
            </a:lvl1pPr>
          </a:lstStyle>
          <a:p>
            <a:pPr lvl="0"/>
            <a:r>
              <a:rPr lang="en-US"/>
              <a:t>Name Here</a:t>
            </a:r>
          </a:p>
        </p:txBody>
      </p:sp>
      <p:sp>
        <p:nvSpPr>
          <p:cNvPr id="32" name="Text Placeholder 29"/>
          <p:cNvSpPr>
            <a:spLocks noGrp="1"/>
          </p:cNvSpPr>
          <p:nvPr>
            <p:ph type="body" sz="quarter" idx="19" hasCustomPrompt="1"/>
          </p:nvPr>
        </p:nvSpPr>
        <p:spPr>
          <a:xfrm>
            <a:off x="6160007" y="3168050"/>
            <a:ext cx="1993392" cy="438750"/>
          </a:xfrm>
        </p:spPr>
        <p:txBody>
          <a:bodyPr anchor="ctr">
            <a:normAutofit/>
          </a:bodyPr>
          <a:lstStyle>
            <a:lvl1pPr marL="0" indent="0" algn="ctr">
              <a:buNone/>
              <a:defRPr sz="20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354775" y="5596457"/>
            <a:ext cx="4462272" cy="431800"/>
          </a:xfrm>
        </p:spPr>
        <p:txBody>
          <a:bodyPr anchor="ctr">
            <a:noAutofit/>
          </a:bodyPr>
          <a:lstStyle>
            <a:lvl1pPr marL="0" indent="0" algn="ctr">
              <a:buNone/>
              <a:defRPr sz="2800">
                <a:solidFill>
                  <a:srgbClr val="8C9CA6"/>
                </a:solidFill>
              </a:defRPr>
            </a:lvl1pPr>
          </a:lstStyle>
          <a:p>
            <a:pPr lvl="0"/>
            <a:r>
              <a:rPr lang="en-US"/>
              <a:t>Job Title Here</a:t>
            </a:r>
          </a:p>
        </p:txBody>
      </p:sp>
      <p:sp>
        <p:nvSpPr>
          <p:cNvPr id="36" name="Text Placeholder 29"/>
          <p:cNvSpPr>
            <a:spLocks noGrp="1"/>
          </p:cNvSpPr>
          <p:nvPr>
            <p:ph type="body" sz="quarter" idx="23" hasCustomPrompt="1"/>
          </p:nvPr>
        </p:nvSpPr>
        <p:spPr>
          <a:xfrm>
            <a:off x="6160007" y="3476507"/>
            <a:ext cx="1993392" cy="431800"/>
          </a:xfrm>
        </p:spPr>
        <p:txBody>
          <a:bodyPr anchor="ctr">
            <a:normAutofit/>
          </a:bodyPr>
          <a:lstStyle>
            <a:lvl1pPr marL="0" indent="0" algn="ctr">
              <a:buNone/>
              <a:defRPr sz="1600">
                <a:solidFill>
                  <a:srgbClr val="8C9CA6"/>
                </a:solidFill>
              </a:defRPr>
            </a:lvl1pPr>
          </a:lstStyle>
          <a:p>
            <a:pPr lvl="0"/>
            <a:r>
              <a:rPr lang="en-US"/>
              <a:t>Job Title Here</a:t>
            </a:r>
          </a:p>
        </p:txBody>
      </p:sp>
      <p:sp>
        <p:nvSpPr>
          <p:cNvPr id="45" name="Picture Placeholder 10"/>
          <p:cNvSpPr>
            <a:spLocks noGrp="1" noChangeAspect="1"/>
          </p:cNvSpPr>
          <p:nvPr>
            <p:ph type="pic" sz="quarter" idx="24"/>
          </p:nvPr>
        </p:nvSpPr>
        <p:spPr>
          <a:xfrm>
            <a:off x="6155540" y="4027646"/>
            <a:ext cx="1993392" cy="1501000"/>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46" name="Rectangle 45"/>
          <p:cNvSpPr/>
          <p:nvPr userDrawn="1"/>
        </p:nvSpPr>
        <p:spPr>
          <a:xfrm>
            <a:off x="6155539" y="5511157"/>
            <a:ext cx="1993392"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7" name="Text Placeholder 29"/>
          <p:cNvSpPr>
            <a:spLocks noGrp="1"/>
          </p:cNvSpPr>
          <p:nvPr>
            <p:ph type="body" sz="quarter" idx="25" hasCustomPrompt="1"/>
          </p:nvPr>
        </p:nvSpPr>
        <p:spPr>
          <a:xfrm>
            <a:off x="6155539" y="5606515"/>
            <a:ext cx="1993392" cy="438750"/>
          </a:xfrm>
        </p:spPr>
        <p:txBody>
          <a:bodyPr anchor="ctr">
            <a:normAutofit/>
          </a:bodyPr>
          <a:lstStyle>
            <a:lvl1pPr marL="0" indent="0" algn="ctr">
              <a:buNone/>
              <a:defRPr sz="2000">
                <a:solidFill>
                  <a:srgbClr val="324D5E"/>
                </a:solidFill>
              </a:defRPr>
            </a:lvl1pPr>
          </a:lstStyle>
          <a:p>
            <a:pPr lvl="0"/>
            <a:r>
              <a:rPr lang="en-US"/>
              <a:t>Name Here</a:t>
            </a:r>
          </a:p>
        </p:txBody>
      </p:sp>
      <p:sp>
        <p:nvSpPr>
          <p:cNvPr id="48" name="Text Placeholder 29"/>
          <p:cNvSpPr>
            <a:spLocks noGrp="1"/>
          </p:cNvSpPr>
          <p:nvPr>
            <p:ph type="body" sz="quarter" idx="26" hasCustomPrompt="1"/>
          </p:nvPr>
        </p:nvSpPr>
        <p:spPr>
          <a:xfrm>
            <a:off x="6155539" y="5914972"/>
            <a:ext cx="1993392" cy="431800"/>
          </a:xfrm>
        </p:spPr>
        <p:txBody>
          <a:bodyPr anchor="ctr">
            <a:normAutofit/>
          </a:bodyPr>
          <a:lstStyle>
            <a:lvl1pPr marL="0" indent="0" algn="ctr">
              <a:buNone/>
              <a:defRPr sz="1600">
                <a:solidFill>
                  <a:srgbClr val="8C9CA6"/>
                </a:solidFill>
              </a:defRPr>
            </a:lvl1pPr>
          </a:lstStyle>
          <a:p>
            <a:pPr lvl="0"/>
            <a:r>
              <a:rPr lang="en-US"/>
              <a:t>Job Title Here</a:t>
            </a:r>
          </a:p>
        </p:txBody>
      </p:sp>
      <p:sp>
        <p:nvSpPr>
          <p:cNvPr id="49" name="Picture Placeholder 10"/>
          <p:cNvSpPr>
            <a:spLocks noGrp="1" noChangeAspect="1"/>
          </p:cNvSpPr>
          <p:nvPr>
            <p:ph type="pic" sz="quarter" idx="27"/>
          </p:nvPr>
        </p:nvSpPr>
        <p:spPr>
          <a:xfrm>
            <a:off x="9360408" y="1589181"/>
            <a:ext cx="1993392" cy="1501000"/>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50" name="Rectangle 49"/>
          <p:cNvSpPr/>
          <p:nvPr userDrawn="1"/>
        </p:nvSpPr>
        <p:spPr>
          <a:xfrm>
            <a:off x="9360407" y="3072692"/>
            <a:ext cx="1993392"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1" name="Text Placeholder 29"/>
          <p:cNvSpPr>
            <a:spLocks noGrp="1"/>
          </p:cNvSpPr>
          <p:nvPr>
            <p:ph type="body" sz="quarter" idx="28" hasCustomPrompt="1"/>
          </p:nvPr>
        </p:nvSpPr>
        <p:spPr>
          <a:xfrm>
            <a:off x="9360407" y="3168050"/>
            <a:ext cx="1993392" cy="438750"/>
          </a:xfrm>
        </p:spPr>
        <p:txBody>
          <a:bodyPr anchor="ctr">
            <a:normAutofit/>
          </a:bodyPr>
          <a:lstStyle>
            <a:lvl1pPr marL="0" indent="0" algn="ctr">
              <a:buNone/>
              <a:defRPr sz="2000">
                <a:solidFill>
                  <a:srgbClr val="324D5E"/>
                </a:solidFill>
              </a:defRPr>
            </a:lvl1pPr>
          </a:lstStyle>
          <a:p>
            <a:pPr lvl="0"/>
            <a:r>
              <a:rPr lang="en-US"/>
              <a:t>Name Here</a:t>
            </a:r>
          </a:p>
        </p:txBody>
      </p:sp>
      <p:sp>
        <p:nvSpPr>
          <p:cNvPr id="52" name="Text Placeholder 29"/>
          <p:cNvSpPr>
            <a:spLocks noGrp="1"/>
          </p:cNvSpPr>
          <p:nvPr>
            <p:ph type="body" sz="quarter" idx="29" hasCustomPrompt="1"/>
          </p:nvPr>
        </p:nvSpPr>
        <p:spPr>
          <a:xfrm>
            <a:off x="9360407" y="3476507"/>
            <a:ext cx="1993392" cy="431800"/>
          </a:xfrm>
        </p:spPr>
        <p:txBody>
          <a:bodyPr anchor="ctr">
            <a:normAutofit/>
          </a:bodyPr>
          <a:lstStyle>
            <a:lvl1pPr marL="0" indent="0" algn="ctr">
              <a:buNone/>
              <a:defRPr sz="1600">
                <a:solidFill>
                  <a:srgbClr val="8C9CA6"/>
                </a:solidFill>
              </a:defRPr>
            </a:lvl1pPr>
          </a:lstStyle>
          <a:p>
            <a:pPr lvl="0"/>
            <a:r>
              <a:rPr lang="en-US"/>
              <a:t>Job Title Here</a:t>
            </a:r>
          </a:p>
        </p:txBody>
      </p:sp>
      <p:sp>
        <p:nvSpPr>
          <p:cNvPr id="53" name="Picture Placeholder 10"/>
          <p:cNvSpPr>
            <a:spLocks noGrp="1" noChangeAspect="1"/>
          </p:cNvSpPr>
          <p:nvPr>
            <p:ph type="pic" sz="quarter" idx="30"/>
          </p:nvPr>
        </p:nvSpPr>
        <p:spPr>
          <a:xfrm>
            <a:off x="9355940" y="4027646"/>
            <a:ext cx="1993392" cy="1501000"/>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54" name="Rectangle 53"/>
          <p:cNvSpPr/>
          <p:nvPr userDrawn="1"/>
        </p:nvSpPr>
        <p:spPr>
          <a:xfrm>
            <a:off x="9355939" y="5511157"/>
            <a:ext cx="1993392"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5" name="Text Placeholder 29"/>
          <p:cNvSpPr>
            <a:spLocks noGrp="1"/>
          </p:cNvSpPr>
          <p:nvPr>
            <p:ph type="body" sz="quarter" idx="31" hasCustomPrompt="1"/>
          </p:nvPr>
        </p:nvSpPr>
        <p:spPr>
          <a:xfrm>
            <a:off x="9355939" y="5606515"/>
            <a:ext cx="1993392" cy="438750"/>
          </a:xfrm>
        </p:spPr>
        <p:txBody>
          <a:bodyPr anchor="ctr">
            <a:normAutofit/>
          </a:bodyPr>
          <a:lstStyle>
            <a:lvl1pPr marL="0" indent="0" algn="ctr">
              <a:buNone/>
              <a:defRPr sz="2000">
                <a:solidFill>
                  <a:srgbClr val="324D5E"/>
                </a:solidFill>
              </a:defRPr>
            </a:lvl1pPr>
          </a:lstStyle>
          <a:p>
            <a:pPr lvl="0"/>
            <a:r>
              <a:rPr lang="en-US"/>
              <a:t>Name Here</a:t>
            </a:r>
          </a:p>
        </p:txBody>
      </p:sp>
      <p:sp>
        <p:nvSpPr>
          <p:cNvPr id="56" name="Text Placeholder 29"/>
          <p:cNvSpPr>
            <a:spLocks noGrp="1"/>
          </p:cNvSpPr>
          <p:nvPr>
            <p:ph type="body" sz="quarter" idx="32" hasCustomPrompt="1"/>
          </p:nvPr>
        </p:nvSpPr>
        <p:spPr>
          <a:xfrm>
            <a:off x="9355939" y="5914972"/>
            <a:ext cx="1993392" cy="431800"/>
          </a:xfrm>
        </p:spPr>
        <p:txBody>
          <a:bodyPr anchor="ctr">
            <a:normAutofit/>
          </a:bodyPr>
          <a:lstStyle>
            <a:lvl1pPr marL="0" indent="0" algn="ctr">
              <a:buNone/>
              <a:defRPr sz="1600">
                <a:solidFill>
                  <a:srgbClr val="8C9CA6"/>
                </a:solidFill>
              </a:defRPr>
            </a:lvl1pPr>
          </a:lstStyle>
          <a:p>
            <a:pPr lvl="0"/>
            <a:r>
              <a:rPr lang="en-US"/>
              <a:t>Job Title Here</a:t>
            </a:r>
          </a:p>
        </p:txBody>
      </p:sp>
      <p:grpSp>
        <p:nvGrpSpPr>
          <p:cNvPr id="33" name="Group 32"/>
          <p:cNvGrpSpPr/>
          <p:nvPr userDrawn="1"/>
        </p:nvGrpSpPr>
        <p:grpSpPr>
          <a:xfrm>
            <a:off x="0" y="6766560"/>
            <a:ext cx="12192000" cy="91440"/>
            <a:chOff x="0" y="4480421"/>
            <a:chExt cx="12192000" cy="91440"/>
          </a:xfrm>
        </p:grpSpPr>
        <p:sp>
          <p:nvSpPr>
            <p:cNvPr id="34" name="Rectangle 3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2401144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pictures and quot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54775" y="2236041"/>
            <a:ext cx="2600055" cy="1957811"/>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21" name="Picture Placeholder 10"/>
          <p:cNvSpPr>
            <a:spLocks noGrp="1" noChangeAspect="1"/>
          </p:cNvSpPr>
          <p:nvPr>
            <p:ph type="pic" sz="quarter" idx="16"/>
          </p:nvPr>
        </p:nvSpPr>
        <p:spPr>
          <a:xfrm>
            <a:off x="6278479" y="2236040"/>
            <a:ext cx="2600055" cy="1957811"/>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54775" y="4191842"/>
            <a:ext cx="2596896"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Rectangle 22"/>
          <p:cNvSpPr/>
          <p:nvPr userDrawn="1"/>
        </p:nvSpPr>
        <p:spPr>
          <a:xfrm>
            <a:off x="6278479" y="4191841"/>
            <a:ext cx="2596896"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54775" y="4325300"/>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3" name="Text Placeholder 29"/>
          <p:cNvSpPr>
            <a:spLocks noGrp="1"/>
          </p:cNvSpPr>
          <p:nvPr>
            <p:ph type="body" sz="quarter" idx="20" hasCustomPrompt="1"/>
          </p:nvPr>
        </p:nvSpPr>
        <p:spPr>
          <a:xfrm>
            <a:off x="6278479" y="4325300"/>
            <a:ext cx="2596896" cy="431800"/>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354775" y="4799118"/>
            <a:ext cx="2596896" cy="431800"/>
          </a:xfr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rgbClr val="8C9CA6"/>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Job Title Here</a:t>
            </a:r>
          </a:p>
        </p:txBody>
      </p:sp>
      <p:sp>
        <p:nvSpPr>
          <p:cNvPr id="37" name="Text Placeholder 29"/>
          <p:cNvSpPr>
            <a:spLocks noGrp="1"/>
          </p:cNvSpPr>
          <p:nvPr>
            <p:ph type="body" sz="quarter" idx="24" hasCustomPrompt="1"/>
          </p:nvPr>
        </p:nvSpPr>
        <p:spPr>
          <a:xfrm>
            <a:off x="6278479" y="4799118"/>
            <a:ext cx="2596896" cy="431800"/>
          </a:xfrm>
        </p:spPr>
        <p:txBody>
          <a:bodyPr anchor="ctr">
            <a:normAutofit/>
          </a:bodyPr>
          <a:lstStyle>
            <a:lvl1pPr marL="0" indent="0" algn="ctr">
              <a:buNone/>
              <a:defRPr sz="1800">
                <a:solidFill>
                  <a:srgbClr val="8C9CA6"/>
                </a:solidFill>
              </a:defRPr>
            </a:lvl1pPr>
          </a:lstStyle>
          <a:p>
            <a:pPr lvl="0"/>
            <a:r>
              <a:rPr lang="en-US"/>
              <a:t>Job Title Here</a:t>
            </a:r>
          </a:p>
        </p:txBody>
      </p:sp>
      <p:sp>
        <p:nvSpPr>
          <p:cNvPr id="31" name="Text Placeholder 29"/>
          <p:cNvSpPr>
            <a:spLocks noGrp="1"/>
          </p:cNvSpPr>
          <p:nvPr>
            <p:ph type="body" sz="quarter" idx="27" hasCustomPrompt="1"/>
          </p:nvPr>
        </p:nvSpPr>
        <p:spPr>
          <a:xfrm>
            <a:off x="3314870" y="2368596"/>
            <a:ext cx="2596896" cy="2862322"/>
          </a:xfrm>
        </p:spPr>
        <p:txBody>
          <a:bodyPr anchor="ctr">
            <a:spAutoFit/>
          </a:bodyPr>
          <a:lstStyle>
            <a:lvl1pPr marL="0" indent="457200" algn="just">
              <a:buNone/>
              <a:defRPr sz="2000">
                <a:solidFill>
                  <a:srgbClr val="324D5E"/>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3" name="TextBox 2"/>
          <p:cNvSpPr txBox="1"/>
          <p:nvPr userDrawn="1"/>
        </p:nvSpPr>
        <p:spPr>
          <a:xfrm>
            <a:off x="3000251" y="1746844"/>
            <a:ext cx="825867" cy="1862048"/>
          </a:xfrm>
          <a:prstGeom prst="rect">
            <a:avLst/>
          </a:prstGeom>
          <a:noFill/>
        </p:spPr>
        <p:txBody>
          <a:bodyPr wrap="none" rtlCol="0">
            <a:spAutoFit/>
          </a:bodyPr>
          <a:lstStyle/>
          <a:p>
            <a:r>
              <a:rPr lang="en-US" sz="11500" b="1">
                <a:solidFill>
                  <a:srgbClr val="8C9CA6"/>
                </a:solidFill>
              </a:rPr>
              <a:t>“</a:t>
            </a:r>
          </a:p>
        </p:txBody>
      </p:sp>
      <p:sp>
        <p:nvSpPr>
          <p:cNvPr id="41" name="TextBox 40"/>
          <p:cNvSpPr txBox="1"/>
          <p:nvPr userDrawn="1"/>
        </p:nvSpPr>
        <p:spPr>
          <a:xfrm>
            <a:off x="8926209" y="1746844"/>
            <a:ext cx="825867" cy="1862048"/>
          </a:xfrm>
          <a:prstGeom prst="rect">
            <a:avLst/>
          </a:prstGeom>
          <a:noFill/>
        </p:spPr>
        <p:txBody>
          <a:bodyPr wrap="none" rtlCol="0">
            <a:spAutoFit/>
          </a:bodyPr>
          <a:lstStyle/>
          <a:p>
            <a:r>
              <a:rPr lang="en-US" sz="11500" b="1">
                <a:solidFill>
                  <a:srgbClr val="8C9CA6"/>
                </a:solidFill>
              </a:rPr>
              <a:t>“</a:t>
            </a:r>
          </a:p>
        </p:txBody>
      </p:sp>
      <p:sp>
        <p:nvSpPr>
          <p:cNvPr id="42" name="TextBox 41"/>
          <p:cNvSpPr txBox="1"/>
          <p:nvPr userDrawn="1"/>
        </p:nvSpPr>
        <p:spPr>
          <a:xfrm>
            <a:off x="11353800" y="4650409"/>
            <a:ext cx="825867" cy="1862048"/>
          </a:xfrm>
          <a:prstGeom prst="rect">
            <a:avLst/>
          </a:prstGeom>
          <a:noFill/>
        </p:spPr>
        <p:txBody>
          <a:bodyPr wrap="none" rtlCol="0">
            <a:spAutoFit/>
          </a:bodyPr>
          <a:lstStyle/>
          <a:p>
            <a:r>
              <a:rPr lang="en-US" sz="11500" b="1">
                <a:solidFill>
                  <a:srgbClr val="8C9CA6"/>
                </a:solidFill>
              </a:rPr>
              <a:t>”</a:t>
            </a:r>
          </a:p>
        </p:txBody>
      </p:sp>
      <p:sp>
        <p:nvSpPr>
          <p:cNvPr id="43" name="TextBox 42"/>
          <p:cNvSpPr txBox="1"/>
          <p:nvPr userDrawn="1"/>
        </p:nvSpPr>
        <p:spPr>
          <a:xfrm>
            <a:off x="5447574" y="4650409"/>
            <a:ext cx="825867" cy="1862048"/>
          </a:xfrm>
          <a:prstGeom prst="rect">
            <a:avLst/>
          </a:prstGeom>
          <a:noFill/>
        </p:spPr>
        <p:txBody>
          <a:bodyPr wrap="none" rtlCol="0">
            <a:spAutoFit/>
          </a:bodyPr>
          <a:lstStyle/>
          <a:p>
            <a:r>
              <a:rPr lang="en-US" sz="11500" b="1">
                <a:solidFill>
                  <a:srgbClr val="8C9CA6"/>
                </a:solidFill>
              </a:rPr>
              <a:t>”</a:t>
            </a:r>
          </a:p>
        </p:txBody>
      </p:sp>
      <p:sp>
        <p:nvSpPr>
          <p:cNvPr id="22" name="Text Placeholder 21"/>
          <p:cNvSpPr>
            <a:spLocks noGrp="1"/>
          </p:cNvSpPr>
          <p:nvPr>
            <p:ph type="body" sz="quarter" idx="31" hasCustomPrompt="1"/>
          </p:nvPr>
        </p:nvSpPr>
        <p:spPr>
          <a:xfrm>
            <a:off x="9235060" y="2368846"/>
            <a:ext cx="2596896" cy="2862072"/>
          </a:xfrm>
        </p:spPr>
        <p:txBody>
          <a:bodyPr vert="horz" lIns="91440" tIns="45720" rIns="91440" bIns="45720" rtlCol="0">
            <a:spAutoFit/>
          </a:bodyPr>
          <a:lstStyle>
            <a:lvl1pPr marL="0" indent="457200" algn="just">
              <a:buNone/>
              <a:defRPr lang="en-US" sz="2000" smtClean="0">
                <a:solidFill>
                  <a:srgbClr val="324D5E"/>
                </a:solidFill>
              </a:defRPr>
            </a:lvl1pPr>
            <a:lvl2pPr>
              <a:defRPr lang="en-US" smtClean="0"/>
            </a:lvl2pPr>
            <a:lvl3pPr>
              <a:defRPr lang="en-US" smtClean="0"/>
            </a:lvl3pPr>
            <a:lvl4pPr>
              <a:defRPr lang="en-US" smtClean="0"/>
            </a:lvl4pPr>
            <a:lvl5pPr>
              <a:defRPr lang="en-US"/>
            </a:lvl5pPr>
          </a:lstStyle>
          <a:p>
            <a:pPr lvl="0"/>
            <a:r>
              <a:rPr lang="en-US"/>
              <a:t>Lorem ipsum dolor sit amet, commodo lacinia dignissim vel sed, ut vestibulum augue phasellus eros. Parturient eros at in diam non eleifend, ac vitae non non vestibulum justo. Venenatis porta mit.</a:t>
            </a:r>
          </a:p>
        </p:txBody>
      </p:sp>
      <p:grpSp>
        <p:nvGrpSpPr>
          <p:cNvPr id="27" name="Group 26"/>
          <p:cNvGrpSpPr/>
          <p:nvPr userDrawn="1"/>
        </p:nvGrpSpPr>
        <p:grpSpPr>
          <a:xfrm>
            <a:off x="0" y="6766560"/>
            <a:ext cx="12192000" cy="91440"/>
            <a:chOff x="0" y="4480421"/>
            <a:chExt cx="12192000" cy="91440"/>
          </a:xfrm>
        </p:grpSpPr>
        <p:sp>
          <p:nvSpPr>
            <p:cNvPr id="28" name="Rectangle 27"/>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774842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pictures and title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310896" y="1425680"/>
            <a:ext cx="2120775" cy="1596919"/>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310896" y="3012586"/>
            <a:ext cx="2121408"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0" name="Text Placeholder 29"/>
          <p:cNvSpPr>
            <a:spLocks noGrp="1"/>
          </p:cNvSpPr>
          <p:nvPr>
            <p:ph type="body" sz="quarter" idx="18" hasCustomPrompt="1"/>
          </p:nvPr>
        </p:nvSpPr>
        <p:spPr>
          <a:xfrm>
            <a:off x="310896" y="3274338"/>
            <a:ext cx="2121408" cy="311784"/>
          </a:xfrm>
        </p:spPr>
        <p:txBody>
          <a:bodyPr anchor="ctr">
            <a:normAutofit/>
          </a:bodyPr>
          <a:lstStyle>
            <a:lvl1pPr marL="0" indent="0" algn="ctr">
              <a:buNone/>
              <a:defRPr sz="2200">
                <a:solidFill>
                  <a:srgbClr val="324D5E"/>
                </a:solidFill>
              </a:defRPr>
            </a:lvl1pPr>
          </a:lstStyle>
          <a:p>
            <a:pPr lvl="0"/>
            <a:r>
              <a:rPr lang="en-US"/>
              <a:t>Name Here</a:t>
            </a:r>
          </a:p>
        </p:txBody>
      </p:sp>
      <p:sp>
        <p:nvSpPr>
          <p:cNvPr id="35" name="Text Placeholder 29"/>
          <p:cNvSpPr>
            <a:spLocks noGrp="1"/>
          </p:cNvSpPr>
          <p:nvPr>
            <p:ph type="body" sz="quarter" idx="22" hasCustomPrompt="1"/>
          </p:nvPr>
        </p:nvSpPr>
        <p:spPr>
          <a:xfrm>
            <a:off x="310896" y="3605133"/>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53" name="Picture Placeholder 10"/>
          <p:cNvSpPr>
            <a:spLocks noGrp="1" noChangeAspect="1"/>
          </p:cNvSpPr>
          <p:nvPr>
            <p:ph type="pic" sz="quarter" idx="23"/>
          </p:nvPr>
        </p:nvSpPr>
        <p:spPr>
          <a:xfrm>
            <a:off x="3460496" y="3274113"/>
            <a:ext cx="2120775" cy="1596919"/>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54" name="Rectangle 53"/>
          <p:cNvSpPr/>
          <p:nvPr userDrawn="1"/>
        </p:nvSpPr>
        <p:spPr>
          <a:xfrm>
            <a:off x="3460496" y="4861019"/>
            <a:ext cx="2121408"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5" name="Text Placeholder 29"/>
          <p:cNvSpPr>
            <a:spLocks noGrp="1"/>
          </p:cNvSpPr>
          <p:nvPr>
            <p:ph type="body" sz="quarter" idx="24" hasCustomPrompt="1"/>
          </p:nvPr>
        </p:nvSpPr>
        <p:spPr>
          <a:xfrm>
            <a:off x="3460496" y="5122771"/>
            <a:ext cx="2121408" cy="311784"/>
          </a:xfrm>
        </p:spPr>
        <p:txBody>
          <a:bodyPr anchor="ctr">
            <a:normAutofit/>
          </a:bodyPr>
          <a:lstStyle>
            <a:lvl1pPr marL="0" indent="0" algn="ctr">
              <a:buNone/>
              <a:defRPr sz="2200">
                <a:solidFill>
                  <a:srgbClr val="324D5E"/>
                </a:solidFill>
              </a:defRPr>
            </a:lvl1pPr>
          </a:lstStyle>
          <a:p>
            <a:pPr lvl="0"/>
            <a:r>
              <a:rPr lang="en-US"/>
              <a:t>Name Here</a:t>
            </a:r>
          </a:p>
        </p:txBody>
      </p:sp>
      <p:sp>
        <p:nvSpPr>
          <p:cNvPr id="56" name="Text Placeholder 29"/>
          <p:cNvSpPr>
            <a:spLocks noGrp="1"/>
          </p:cNvSpPr>
          <p:nvPr>
            <p:ph type="body" sz="quarter" idx="25" hasCustomPrompt="1"/>
          </p:nvPr>
        </p:nvSpPr>
        <p:spPr>
          <a:xfrm>
            <a:off x="3460496" y="5453566"/>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57" name="Picture Placeholder 10"/>
          <p:cNvSpPr>
            <a:spLocks noGrp="1" noChangeAspect="1"/>
          </p:cNvSpPr>
          <p:nvPr>
            <p:ph type="pic" sz="quarter" idx="26"/>
          </p:nvPr>
        </p:nvSpPr>
        <p:spPr>
          <a:xfrm>
            <a:off x="6610096" y="1425680"/>
            <a:ext cx="2120775" cy="1596919"/>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58" name="Rectangle 57"/>
          <p:cNvSpPr/>
          <p:nvPr userDrawn="1"/>
        </p:nvSpPr>
        <p:spPr>
          <a:xfrm>
            <a:off x="6610096" y="3012586"/>
            <a:ext cx="2121408"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9" name="Text Placeholder 29"/>
          <p:cNvSpPr>
            <a:spLocks noGrp="1"/>
          </p:cNvSpPr>
          <p:nvPr>
            <p:ph type="body" sz="quarter" idx="27" hasCustomPrompt="1"/>
          </p:nvPr>
        </p:nvSpPr>
        <p:spPr>
          <a:xfrm>
            <a:off x="6610096" y="3274338"/>
            <a:ext cx="2121408" cy="311784"/>
          </a:xfrm>
        </p:spPr>
        <p:txBody>
          <a:bodyPr anchor="ctr">
            <a:normAutofit/>
          </a:bodyPr>
          <a:lstStyle>
            <a:lvl1pPr marL="0" indent="0" algn="ctr">
              <a:buNone/>
              <a:defRPr sz="2200">
                <a:solidFill>
                  <a:srgbClr val="324D5E"/>
                </a:solidFill>
              </a:defRPr>
            </a:lvl1pPr>
          </a:lstStyle>
          <a:p>
            <a:pPr lvl="0"/>
            <a:r>
              <a:rPr lang="en-US"/>
              <a:t>Name Here</a:t>
            </a:r>
          </a:p>
        </p:txBody>
      </p:sp>
      <p:sp>
        <p:nvSpPr>
          <p:cNvPr id="60" name="Text Placeholder 29"/>
          <p:cNvSpPr>
            <a:spLocks noGrp="1"/>
          </p:cNvSpPr>
          <p:nvPr>
            <p:ph type="body" sz="quarter" idx="28" hasCustomPrompt="1"/>
          </p:nvPr>
        </p:nvSpPr>
        <p:spPr>
          <a:xfrm>
            <a:off x="6610096" y="3605133"/>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61" name="Picture Placeholder 10"/>
          <p:cNvSpPr>
            <a:spLocks noGrp="1" noChangeAspect="1"/>
          </p:cNvSpPr>
          <p:nvPr>
            <p:ph type="pic" sz="quarter" idx="29"/>
          </p:nvPr>
        </p:nvSpPr>
        <p:spPr>
          <a:xfrm>
            <a:off x="9759696" y="3274338"/>
            <a:ext cx="2120775" cy="1596919"/>
          </a:xfrm>
          <a:solidFill>
            <a:srgbClr val="7BB21B">
              <a:alpha val="30000"/>
            </a:srgbClr>
          </a:solidFill>
        </p:spPr>
        <p:txBody>
          <a:bodyPr vert="horz" lIns="91440" tIns="45720" rIns="91440" bIns="45720" rtlCol="0">
            <a:normAutofit/>
          </a:bodyPr>
          <a:lstStyle>
            <a:lvl1pPr>
              <a:defRPr lang="en-US"/>
            </a:lvl1pPr>
          </a:lstStyle>
          <a:p>
            <a:pPr lvl="0"/>
            <a:endParaRPr lang="en-US"/>
          </a:p>
        </p:txBody>
      </p:sp>
      <p:sp>
        <p:nvSpPr>
          <p:cNvPr id="62" name="Rectangle 61"/>
          <p:cNvSpPr/>
          <p:nvPr userDrawn="1"/>
        </p:nvSpPr>
        <p:spPr>
          <a:xfrm>
            <a:off x="9759696" y="4861244"/>
            <a:ext cx="2121408"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3" name="Text Placeholder 29"/>
          <p:cNvSpPr>
            <a:spLocks noGrp="1"/>
          </p:cNvSpPr>
          <p:nvPr>
            <p:ph type="body" sz="quarter" idx="30" hasCustomPrompt="1"/>
          </p:nvPr>
        </p:nvSpPr>
        <p:spPr>
          <a:xfrm>
            <a:off x="9759696" y="5122996"/>
            <a:ext cx="2121408" cy="311784"/>
          </a:xfrm>
        </p:spPr>
        <p:txBody>
          <a:bodyPr anchor="ctr">
            <a:normAutofit/>
          </a:bodyPr>
          <a:lstStyle>
            <a:lvl1pPr marL="0" indent="0" algn="ctr">
              <a:buNone/>
              <a:defRPr sz="2200">
                <a:solidFill>
                  <a:srgbClr val="324D5E"/>
                </a:solidFill>
              </a:defRPr>
            </a:lvl1pPr>
          </a:lstStyle>
          <a:p>
            <a:pPr lvl="0"/>
            <a:r>
              <a:rPr lang="en-US"/>
              <a:t>Name Here</a:t>
            </a:r>
          </a:p>
        </p:txBody>
      </p:sp>
      <p:sp>
        <p:nvSpPr>
          <p:cNvPr id="64" name="Text Placeholder 29"/>
          <p:cNvSpPr>
            <a:spLocks noGrp="1"/>
          </p:cNvSpPr>
          <p:nvPr>
            <p:ph type="body" sz="quarter" idx="31" hasCustomPrompt="1"/>
          </p:nvPr>
        </p:nvSpPr>
        <p:spPr>
          <a:xfrm>
            <a:off x="9759696" y="5453791"/>
            <a:ext cx="2121408" cy="311784"/>
          </a:xfrm>
        </p:spPr>
        <p:txBody>
          <a:bodyPr anchor="t">
            <a:noAutofit/>
          </a:bodyPr>
          <a:lstStyle>
            <a:lvl1pPr marL="0" indent="0" algn="ctr">
              <a:buNone/>
              <a:defRPr sz="1800">
                <a:solidFill>
                  <a:srgbClr val="8C9CA6"/>
                </a:solidFill>
              </a:defRPr>
            </a:lvl1pPr>
          </a:lstStyle>
          <a:p>
            <a:pPr lvl="0"/>
            <a:r>
              <a:rPr lang="en-US"/>
              <a:t>Job Title Here</a:t>
            </a:r>
          </a:p>
        </p:txBody>
      </p:sp>
      <p:grpSp>
        <p:nvGrpSpPr>
          <p:cNvPr id="29" name="Group 28"/>
          <p:cNvGrpSpPr/>
          <p:nvPr userDrawn="1"/>
        </p:nvGrpSpPr>
        <p:grpSpPr>
          <a:xfrm>
            <a:off x="0" y="6766560"/>
            <a:ext cx="12192000" cy="91440"/>
            <a:chOff x="0" y="4480421"/>
            <a:chExt cx="12192000" cy="91440"/>
          </a:xfrm>
        </p:grpSpPr>
        <p:sp>
          <p:nvSpPr>
            <p:cNvPr id="31" name="Rectangle 3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658197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2368156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pictures timelin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579706" y="1589809"/>
            <a:ext cx="2120775" cy="1596919"/>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17" name="Rectangle 16"/>
          <p:cNvSpPr/>
          <p:nvPr userDrawn="1"/>
        </p:nvSpPr>
        <p:spPr>
          <a:xfrm>
            <a:off x="579706" y="3176715"/>
            <a:ext cx="2121408" cy="91440"/>
          </a:xfrm>
          <a:prstGeom prst="rect">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5" name="Text Placeholder 29"/>
          <p:cNvSpPr>
            <a:spLocks noGrp="1"/>
          </p:cNvSpPr>
          <p:nvPr>
            <p:ph type="body" sz="quarter" idx="22" hasCustomPrompt="1"/>
          </p:nvPr>
        </p:nvSpPr>
        <p:spPr>
          <a:xfrm>
            <a:off x="579706" y="3950472"/>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53" name="Picture Placeholder 10"/>
          <p:cNvSpPr>
            <a:spLocks noGrp="1" noChangeAspect="1"/>
          </p:cNvSpPr>
          <p:nvPr>
            <p:ph type="pic" sz="quarter" idx="23"/>
          </p:nvPr>
        </p:nvSpPr>
        <p:spPr>
          <a:xfrm>
            <a:off x="3553978" y="3950472"/>
            <a:ext cx="2120775" cy="1596919"/>
          </a:xfrm>
          <a:solidFill>
            <a:srgbClr val="324D5E">
              <a:alpha val="30000"/>
            </a:srgbClr>
          </a:solidFill>
        </p:spPr>
        <p:txBody>
          <a:bodyPr vert="horz" lIns="91440" tIns="45720" rIns="91440" bIns="45720" rtlCol="0">
            <a:normAutofit/>
          </a:bodyPr>
          <a:lstStyle>
            <a:lvl1pPr>
              <a:defRPr lang="en-US"/>
            </a:lvl1pPr>
          </a:lstStyle>
          <a:p>
            <a:pPr lvl="0"/>
            <a:endParaRPr lang="en-US"/>
          </a:p>
        </p:txBody>
      </p:sp>
      <p:sp>
        <p:nvSpPr>
          <p:cNvPr id="54" name="Rectangle 53"/>
          <p:cNvSpPr/>
          <p:nvPr userDrawn="1"/>
        </p:nvSpPr>
        <p:spPr>
          <a:xfrm>
            <a:off x="3553345" y="5537378"/>
            <a:ext cx="2121408" cy="91440"/>
          </a:xfrm>
          <a:prstGeom prst="rect">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6" name="Text Placeholder 29"/>
          <p:cNvSpPr>
            <a:spLocks noGrp="1"/>
          </p:cNvSpPr>
          <p:nvPr>
            <p:ph type="body" sz="quarter" idx="25" hasCustomPrompt="1"/>
          </p:nvPr>
        </p:nvSpPr>
        <p:spPr>
          <a:xfrm>
            <a:off x="3553345" y="5735868"/>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61" name="Picture Placeholder 10"/>
          <p:cNvSpPr>
            <a:spLocks noGrp="1" noChangeAspect="1"/>
          </p:cNvSpPr>
          <p:nvPr>
            <p:ph type="pic" sz="quarter" idx="29"/>
          </p:nvPr>
        </p:nvSpPr>
        <p:spPr>
          <a:xfrm>
            <a:off x="9393235" y="3950697"/>
            <a:ext cx="2120775" cy="1596919"/>
          </a:xfrm>
          <a:solidFill>
            <a:srgbClr val="7BB21B">
              <a:alpha val="30000"/>
            </a:srgbClr>
          </a:solidFill>
        </p:spPr>
        <p:txBody>
          <a:bodyPr vert="horz" lIns="91440" tIns="45720" rIns="91440" bIns="45720" rtlCol="0">
            <a:normAutofit/>
          </a:bodyPr>
          <a:lstStyle>
            <a:lvl1pPr>
              <a:defRPr lang="en-US"/>
            </a:lvl1pPr>
          </a:lstStyle>
          <a:p>
            <a:pPr lvl="0"/>
            <a:endParaRPr lang="en-US"/>
          </a:p>
        </p:txBody>
      </p:sp>
      <p:sp>
        <p:nvSpPr>
          <p:cNvPr id="62" name="Rectangle 61"/>
          <p:cNvSpPr/>
          <p:nvPr userDrawn="1"/>
        </p:nvSpPr>
        <p:spPr>
          <a:xfrm>
            <a:off x="9393235" y="5537603"/>
            <a:ext cx="2121408"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4" name="Text Placeholder 29"/>
          <p:cNvSpPr>
            <a:spLocks noGrp="1"/>
          </p:cNvSpPr>
          <p:nvPr>
            <p:ph type="body" sz="quarter" idx="31" hasCustomPrompt="1"/>
          </p:nvPr>
        </p:nvSpPr>
        <p:spPr>
          <a:xfrm>
            <a:off x="9393235" y="5736093"/>
            <a:ext cx="2121408" cy="311784"/>
          </a:xfrm>
        </p:spPr>
        <p:txBody>
          <a:bodyPr anchor="t">
            <a:noAutofit/>
          </a:bodyPr>
          <a:lstStyle>
            <a:lvl1pPr marL="0" indent="0" algn="ctr">
              <a:buNone/>
              <a:defRPr sz="1800">
                <a:solidFill>
                  <a:srgbClr val="8C9CA6"/>
                </a:solidFill>
              </a:defRPr>
            </a:lvl1pPr>
          </a:lstStyle>
          <a:p>
            <a:pPr lvl="0"/>
            <a:r>
              <a:rPr lang="en-US"/>
              <a:t>Job Title Here</a:t>
            </a:r>
          </a:p>
        </p:txBody>
      </p:sp>
      <p:sp>
        <p:nvSpPr>
          <p:cNvPr id="3" name="Pentagon 2"/>
          <p:cNvSpPr/>
          <p:nvPr userDrawn="1"/>
        </p:nvSpPr>
        <p:spPr>
          <a:xfrm>
            <a:off x="310895" y="3345750"/>
            <a:ext cx="2889504" cy="494759"/>
          </a:xfrm>
          <a:prstGeom prst="homePlate">
            <a:avLst/>
          </a:prstGeom>
          <a:solidFill>
            <a:srgbClr val="00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1" name="Chevron 30"/>
          <p:cNvSpPr/>
          <p:nvPr userDrawn="1"/>
        </p:nvSpPr>
        <p:spPr>
          <a:xfrm>
            <a:off x="3204252" y="3345750"/>
            <a:ext cx="2889504" cy="494759"/>
          </a:xfrm>
          <a:prstGeom prst="chevron">
            <a:avLst/>
          </a:prstGeom>
          <a:solidFill>
            <a:srgbClr val="324D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2" name="Chevron 31"/>
          <p:cNvSpPr/>
          <p:nvPr userDrawn="1"/>
        </p:nvSpPr>
        <p:spPr>
          <a:xfrm>
            <a:off x="6097609" y="3345750"/>
            <a:ext cx="2889504" cy="494759"/>
          </a:xfrm>
          <a:prstGeom prst="chevron">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3" name="Chevron 32"/>
          <p:cNvSpPr/>
          <p:nvPr userDrawn="1"/>
        </p:nvSpPr>
        <p:spPr>
          <a:xfrm>
            <a:off x="8990967" y="3345750"/>
            <a:ext cx="2889504" cy="494759"/>
          </a:xfrm>
          <a:prstGeom prst="chevron">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7" name="Picture Placeholder 10"/>
          <p:cNvSpPr>
            <a:spLocks noGrp="1" noChangeAspect="1"/>
          </p:cNvSpPr>
          <p:nvPr>
            <p:ph type="pic" sz="quarter" idx="26"/>
          </p:nvPr>
        </p:nvSpPr>
        <p:spPr>
          <a:xfrm>
            <a:off x="6455392" y="1589809"/>
            <a:ext cx="2120775" cy="1596919"/>
          </a:xfrm>
          <a:solidFill>
            <a:srgbClr val="F17C3F">
              <a:alpha val="30000"/>
            </a:srgbClr>
          </a:solidFill>
        </p:spPr>
        <p:txBody>
          <a:bodyPr vert="horz" lIns="91440" tIns="45720" rIns="91440" bIns="45720" rtlCol="0">
            <a:normAutofit/>
          </a:bodyPr>
          <a:lstStyle>
            <a:lvl1pPr>
              <a:defRPr lang="en-US"/>
            </a:lvl1pPr>
          </a:lstStyle>
          <a:p>
            <a:pPr lvl="0"/>
            <a:endParaRPr lang="en-US"/>
          </a:p>
        </p:txBody>
      </p:sp>
      <p:sp>
        <p:nvSpPr>
          <p:cNvPr id="58" name="Rectangle 57"/>
          <p:cNvSpPr/>
          <p:nvPr userDrawn="1"/>
        </p:nvSpPr>
        <p:spPr>
          <a:xfrm>
            <a:off x="6454759" y="3176715"/>
            <a:ext cx="2121408" cy="91440"/>
          </a:xfrm>
          <a:prstGeom prst="rect">
            <a:avLst/>
          </a:prstGeom>
          <a:solidFill>
            <a:srgbClr val="F17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0" name="Text Placeholder 29"/>
          <p:cNvSpPr>
            <a:spLocks noGrp="1"/>
          </p:cNvSpPr>
          <p:nvPr>
            <p:ph type="body" sz="quarter" idx="28" hasCustomPrompt="1"/>
          </p:nvPr>
        </p:nvSpPr>
        <p:spPr>
          <a:xfrm>
            <a:off x="6454759" y="3950472"/>
            <a:ext cx="2121408" cy="311784"/>
          </a:xfrm>
        </p:spPr>
        <p:txBody>
          <a:bodyPr anchor="t">
            <a:normAutofit/>
          </a:bodyPr>
          <a:lstStyle>
            <a:lvl1pPr marL="0" indent="0" algn="ctr">
              <a:buNone/>
              <a:defRPr sz="1800">
                <a:solidFill>
                  <a:srgbClr val="8C9CA6"/>
                </a:solidFill>
              </a:defRPr>
            </a:lvl1pPr>
          </a:lstStyle>
          <a:p>
            <a:pPr lvl="0"/>
            <a:r>
              <a:rPr lang="en-US"/>
              <a:t>Job Title Here</a:t>
            </a:r>
          </a:p>
        </p:txBody>
      </p:sp>
      <p:sp>
        <p:nvSpPr>
          <p:cNvPr id="55" name="Text Placeholder 29"/>
          <p:cNvSpPr>
            <a:spLocks noGrp="1"/>
          </p:cNvSpPr>
          <p:nvPr>
            <p:ph type="body" sz="quarter" idx="24" hasCustomPrompt="1"/>
          </p:nvPr>
        </p:nvSpPr>
        <p:spPr>
          <a:xfrm>
            <a:off x="3553345" y="3438467"/>
            <a:ext cx="2121408" cy="311784"/>
          </a:xfrm>
        </p:spPr>
        <p:txBody>
          <a:bodyPr anchor="ctr">
            <a:normAutofit/>
          </a:bodyPr>
          <a:lstStyle>
            <a:lvl1pPr marL="0" indent="0" algn="ctr">
              <a:buNone/>
              <a:defRPr sz="2200">
                <a:solidFill>
                  <a:schemeClr val="bg1"/>
                </a:solidFill>
              </a:defRPr>
            </a:lvl1pPr>
          </a:lstStyle>
          <a:p>
            <a:pPr lvl="0"/>
            <a:r>
              <a:rPr lang="en-US"/>
              <a:t>Name Here</a:t>
            </a:r>
          </a:p>
        </p:txBody>
      </p:sp>
      <p:sp>
        <p:nvSpPr>
          <p:cNvPr id="63" name="Text Placeholder 29"/>
          <p:cNvSpPr>
            <a:spLocks noGrp="1"/>
          </p:cNvSpPr>
          <p:nvPr>
            <p:ph type="body" sz="quarter" idx="30" hasCustomPrompt="1"/>
          </p:nvPr>
        </p:nvSpPr>
        <p:spPr>
          <a:xfrm>
            <a:off x="9393235" y="3438467"/>
            <a:ext cx="2121408" cy="311784"/>
          </a:xfrm>
        </p:spPr>
        <p:txBody>
          <a:bodyPr anchor="ctr">
            <a:normAutofit/>
          </a:bodyPr>
          <a:lstStyle>
            <a:lvl1pPr marL="0" indent="0" algn="ctr">
              <a:buNone/>
              <a:defRPr sz="2200">
                <a:solidFill>
                  <a:srgbClr val="324D5E"/>
                </a:solidFill>
              </a:defRPr>
            </a:lvl1pPr>
          </a:lstStyle>
          <a:p>
            <a:pPr lvl="0"/>
            <a:r>
              <a:rPr lang="en-US"/>
              <a:t>Name Here</a:t>
            </a:r>
          </a:p>
        </p:txBody>
      </p:sp>
      <p:sp>
        <p:nvSpPr>
          <p:cNvPr id="30" name="Text Placeholder 29"/>
          <p:cNvSpPr>
            <a:spLocks noGrp="1"/>
          </p:cNvSpPr>
          <p:nvPr>
            <p:ph type="body" sz="quarter" idx="18" hasCustomPrompt="1"/>
          </p:nvPr>
        </p:nvSpPr>
        <p:spPr>
          <a:xfrm>
            <a:off x="579706" y="3438467"/>
            <a:ext cx="2121408" cy="311784"/>
          </a:xfrm>
        </p:spPr>
        <p:txBody>
          <a:bodyPr anchor="ctr">
            <a:normAutofit/>
          </a:bodyPr>
          <a:lstStyle>
            <a:lvl1pPr marL="0" indent="0" algn="ctr">
              <a:buNone/>
              <a:defRPr sz="2200">
                <a:solidFill>
                  <a:schemeClr val="bg1"/>
                </a:solidFill>
              </a:defRPr>
            </a:lvl1pPr>
          </a:lstStyle>
          <a:p>
            <a:pPr lvl="0"/>
            <a:r>
              <a:rPr lang="en-US"/>
              <a:t>Name Here</a:t>
            </a:r>
          </a:p>
        </p:txBody>
      </p:sp>
      <p:sp>
        <p:nvSpPr>
          <p:cNvPr id="59" name="Text Placeholder 29"/>
          <p:cNvSpPr>
            <a:spLocks noGrp="1"/>
          </p:cNvSpPr>
          <p:nvPr>
            <p:ph type="body" sz="quarter" idx="27" hasCustomPrompt="1"/>
          </p:nvPr>
        </p:nvSpPr>
        <p:spPr>
          <a:xfrm>
            <a:off x="6454759" y="3438467"/>
            <a:ext cx="2121408" cy="311784"/>
          </a:xfrm>
        </p:spPr>
        <p:txBody>
          <a:bodyPr anchor="ctr">
            <a:normAutofit/>
          </a:bodyPr>
          <a:lstStyle>
            <a:lvl1pPr marL="0" indent="0" algn="ctr">
              <a:buNone/>
              <a:defRPr sz="2200">
                <a:solidFill>
                  <a:srgbClr val="324D5E"/>
                </a:solidFill>
              </a:defRPr>
            </a:lvl1pPr>
          </a:lstStyle>
          <a:p>
            <a:pPr lvl="0"/>
            <a:r>
              <a:rPr lang="en-US"/>
              <a:t>Name Here</a:t>
            </a:r>
          </a:p>
        </p:txBody>
      </p:sp>
      <p:grpSp>
        <p:nvGrpSpPr>
          <p:cNvPr id="41" name="Group 40"/>
          <p:cNvGrpSpPr/>
          <p:nvPr userDrawn="1"/>
        </p:nvGrpSpPr>
        <p:grpSpPr>
          <a:xfrm>
            <a:off x="0" y="6766560"/>
            <a:ext cx="12192000" cy="91440"/>
            <a:chOff x="0" y="4480421"/>
            <a:chExt cx="12192000" cy="91440"/>
          </a:xfrm>
        </p:grpSpPr>
        <p:sp>
          <p:nvSpPr>
            <p:cNvPr id="42" name="Rectangle 4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3431627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picture portfolio">
    <p:spTree>
      <p:nvGrpSpPr>
        <p:cNvPr id="1" name=""/>
        <p:cNvGrpSpPr/>
        <p:nvPr/>
      </p:nvGrpSpPr>
      <p:grpSpPr>
        <a:xfrm>
          <a:off x="0" y="0"/>
          <a:ext cx="0" cy="0"/>
          <a:chOff x="0" y="0"/>
          <a:chExt cx="0" cy="0"/>
        </a:xfrm>
      </p:grpSpPr>
      <p:sp>
        <p:nvSpPr>
          <p:cNvPr id="17" name="Date Placeholder 3"/>
          <p:cNvSpPr>
            <a:spLocks noGrp="1"/>
          </p:cNvSpPr>
          <p:nvPr>
            <p:ph type="dt" sz="half" idx="10"/>
          </p:nvPr>
        </p:nvSpPr>
        <p:spPr>
          <a:xfrm>
            <a:off x="4031479" y="6356350"/>
            <a:ext cx="1543821" cy="365125"/>
          </a:xfrm>
        </p:spPr>
        <p:txBody>
          <a:bodyPr/>
          <a:lstStyle>
            <a:lvl1pPr>
              <a:defRPr>
                <a:solidFill>
                  <a:srgbClr val="273339"/>
                </a:solidFill>
              </a:defRPr>
            </a:lvl1pPr>
          </a:lstStyle>
          <a:p>
            <a:r>
              <a:rPr lang="en-US"/>
              <a:t>your date here</a:t>
            </a:r>
          </a:p>
        </p:txBody>
      </p:sp>
      <p:sp>
        <p:nvSpPr>
          <p:cNvPr id="18" name="Footer Placeholder 4"/>
          <p:cNvSpPr>
            <a:spLocks noGrp="1"/>
          </p:cNvSpPr>
          <p:nvPr>
            <p:ph type="ftr" sz="quarter" idx="11"/>
          </p:nvPr>
        </p:nvSpPr>
        <p:spPr>
          <a:xfrm>
            <a:off x="5850147" y="6356350"/>
            <a:ext cx="4114800" cy="365125"/>
          </a:xfrm>
        </p:spPr>
        <p:txBody>
          <a:bodyPr/>
          <a:lstStyle>
            <a:lvl1pPr algn="ctr">
              <a:defRPr>
                <a:solidFill>
                  <a:srgbClr val="273339"/>
                </a:solidFill>
              </a:defRPr>
            </a:lvl1pPr>
          </a:lstStyle>
          <a:p>
            <a:r>
              <a:rPr lang="en-US"/>
              <a:t>större - a multipurpose PowerPoint template</a:t>
            </a:r>
          </a:p>
        </p:txBody>
      </p:sp>
      <p:sp>
        <p:nvSpPr>
          <p:cNvPr id="19" name="Slide Number Placeholder 5"/>
          <p:cNvSpPr>
            <a:spLocks noGrp="1"/>
          </p:cNvSpPr>
          <p:nvPr>
            <p:ph type="sldNum" sz="quarter" idx="12"/>
          </p:nvPr>
        </p:nvSpPr>
        <p:spPr>
          <a:xfrm>
            <a:off x="10239794" y="6356350"/>
            <a:ext cx="1114005" cy="365125"/>
          </a:xfrm>
        </p:spPr>
        <p:txBody>
          <a:bodyPr/>
          <a:lstStyle>
            <a:lvl1pPr>
              <a:defRPr>
                <a:solidFill>
                  <a:srgbClr val="273339"/>
                </a:solidFill>
              </a:defRPr>
            </a:lvl1pPr>
          </a:lstStyle>
          <a:p>
            <a:fld id="{6E18DBF4-37B7-4C4F-9728-A1C100B177EE}" type="slidenum">
              <a:rPr lang="en-US" smtClean="0"/>
              <a:pPr/>
              <a:t>‹N°›</a:t>
            </a:fld>
            <a:endParaRPr lang="en-US"/>
          </a:p>
        </p:txBody>
      </p:sp>
      <p:sp>
        <p:nvSpPr>
          <p:cNvPr id="22" name="Rectangle 21"/>
          <p:cNvSpPr/>
          <p:nvPr userDrawn="1"/>
        </p:nvSpPr>
        <p:spPr>
          <a:xfrm>
            <a:off x="313730" y="418032"/>
            <a:ext cx="168296" cy="2118739"/>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Text Placeholder 29"/>
          <p:cNvSpPr>
            <a:spLocks noGrp="1"/>
          </p:cNvSpPr>
          <p:nvPr>
            <p:ph type="body" sz="quarter" idx="27" hasCustomPrompt="1"/>
          </p:nvPr>
        </p:nvSpPr>
        <p:spPr>
          <a:xfrm>
            <a:off x="449646" y="3380693"/>
            <a:ext cx="2596896" cy="2862322"/>
          </a:xfrm>
        </p:spPr>
        <p:txBody>
          <a:bodyPr anchor="ctr">
            <a:spAutoFit/>
          </a:bodyPr>
          <a:lstStyle>
            <a:lvl1pPr marL="0" indent="457200" algn="just">
              <a:buNone/>
              <a:defRPr sz="2000">
                <a:solidFill>
                  <a:srgbClr val="324D5E"/>
                </a:solidFill>
              </a:defRPr>
            </a:lvl1pPr>
          </a:lstStyle>
          <a:p>
            <a:pPr lvl="0"/>
            <a:r>
              <a:rPr lang="en-US"/>
              <a:t>Lorem ipsum dolor sit amet, commodo lacinia dignissim vel sed, ut vestibulum augue phasellus eros. Parturient eros at in diam non eleifend, ac vitae non non vestibulum justo. Venenatis porta mit.</a:t>
            </a:r>
          </a:p>
        </p:txBody>
      </p:sp>
      <p:sp>
        <p:nvSpPr>
          <p:cNvPr id="24" name="TextBox 23"/>
          <p:cNvSpPr txBox="1"/>
          <p:nvPr userDrawn="1"/>
        </p:nvSpPr>
        <p:spPr>
          <a:xfrm>
            <a:off x="0" y="2758941"/>
            <a:ext cx="825867" cy="1862048"/>
          </a:xfrm>
          <a:prstGeom prst="rect">
            <a:avLst/>
          </a:prstGeom>
          <a:noFill/>
        </p:spPr>
        <p:txBody>
          <a:bodyPr wrap="none" rtlCol="0">
            <a:spAutoFit/>
          </a:bodyPr>
          <a:lstStyle/>
          <a:p>
            <a:r>
              <a:rPr lang="en-US" sz="11500" b="1">
                <a:solidFill>
                  <a:srgbClr val="8C9CA6"/>
                </a:solidFill>
              </a:rPr>
              <a:t>“</a:t>
            </a:r>
          </a:p>
        </p:txBody>
      </p:sp>
      <p:sp>
        <p:nvSpPr>
          <p:cNvPr id="27" name="Picture Placeholder 10"/>
          <p:cNvSpPr>
            <a:spLocks noGrp="1" noChangeAspect="1"/>
          </p:cNvSpPr>
          <p:nvPr>
            <p:ph type="pic" sz="quarter" idx="14"/>
          </p:nvPr>
        </p:nvSpPr>
        <p:spPr>
          <a:xfrm>
            <a:off x="3084289" y="1"/>
            <a:ext cx="9107711" cy="6858000"/>
          </a:xfrm>
          <a:solidFill>
            <a:srgbClr val="0095CD">
              <a:alpha val="30000"/>
            </a:srgbClr>
          </a:solidFill>
        </p:spPr>
        <p:txBody>
          <a:bodyPr vert="horz" lIns="91440" tIns="45720" rIns="91440" bIns="45720" rtlCol="0">
            <a:normAutofit/>
          </a:bodyPr>
          <a:lstStyle>
            <a:lvl1pPr>
              <a:defRPr lang="en-US"/>
            </a:lvl1pPr>
          </a:lstStyle>
          <a:p>
            <a:pPr lvl="0"/>
            <a:endParaRPr lang="en-US"/>
          </a:p>
        </p:txBody>
      </p:sp>
      <p:sp>
        <p:nvSpPr>
          <p:cNvPr id="20" name="Text Placeholder 29"/>
          <p:cNvSpPr>
            <a:spLocks noGrp="1"/>
          </p:cNvSpPr>
          <p:nvPr>
            <p:ph type="body" sz="quarter" idx="18" hasCustomPrompt="1"/>
          </p:nvPr>
        </p:nvSpPr>
        <p:spPr>
          <a:xfrm>
            <a:off x="647752" y="509008"/>
            <a:ext cx="5188204" cy="1006429"/>
          </a:xfrm>
        </p:spPr>
        <p:txBody>
          <a:bodyPr anchor="ctr">
            <a:spAutoFit/>
          </a:bodyPr>
          <a:lstStyle>
            <a:lvl1pPr marL="0" indent="0" algn="l">
              <a:buNone/>
              <a:defRPr sz="6600" b="1" cap="all" baseline="0">
                <a:solidFill>
                  <a:schemeClr val="tx2">
                    <a:lumMod val="50000"/>
                  </a:schemeClr>
                </a:solidFill>
              </a:defRPr>
            </a:lvl1pPr>
          </a:lstStyle>
          <a:p>
            <a:pPr lvl="0"/>
            <a:r>
              <a:rPr lang="en-US"/>
              <a:t>Name Here</a:t>
            </a:r>
          </a:p>
        </p:txBody>
      </p:sp>
      <p:sp>
        <p:nvSpPr>
          <p:cNvPr id="21" name="Text Placeholder 29"/>
          <p:cNvSpPr>
            <a:spLocks noGrp="1"/>
          </p:cNvSpPr>
          <p:nvPr>
            <p:ph type="body" sz="quarter" idx="22" hasCustomPrompt="1"/>
          </p:nvPr>
        </p:nvSpPr>
        <p:spPr>
          <a:xfrm>
            <a:off x="647752" y="1699086"/>
            <a:ext cx="5188204" cy="757130"/>
          </a:xfrm>
        </p:spPr>
        <p:txBody>
          <a:bodyPr anchor="t">
            <a:spAutoFit/>
          </a:bodyPr>
          <a:lstStyle>
            <a:lvl1pPr marL="0" indent="0" algn="l">
              <a:buNone/>
              <a:defRPr sz="4800" cap="none" baseline="0">
                <a:solidFill>
                  <a:schemeClr val="tx2">
                    <a:lumMod val="50000"/>
                  </a:schemeClr>
                </a:solidFill>
              </a:defRPr>
            </a:lvl1pPr>
          </a:lstStyle>
          <a:p>
            <a:pPr lvl="0"/>
            <a:r>
              <a:rPr lang="en-US"/>
              <a:t>Job Title Here</a:t>
            </a:r>
          </a:p>
        </p:txBody>
      </p:sp>
      <p:sp>
        <p:nvSpPr>
          <p:cNvPr id="25" name="TextBox 24"/>
          <p:cNvSpPr txBox="1"/>
          <p:nvPr userDrawn="1"/>
        </p:nvSpPr>
        <p:spPr>
          <a:xfrm>
            <a:off x="3007854" y="5662506"/>
            <a:ext cx="825867" cy="1862048"/>
          </a:xfrm>
          <a:prstGeom prst="rect">
            <a:avLst/>
          </a:prstGeom>
          <a:noFill/>
        </p:spPr>
        <p:txBody>
          <a:bodyPr wrap="none" rtlCol="0">
            <a:spAutoFit/>
          </a:bodyPr>
          <a:lstStyle/>
          <a:p>
            <a:r>
              <a:rPr lang="en-US" sz="11500" b="1">
                <a:solidFill>
                  <a:schemeClr val="bg1"/>
                </a:solidFill>
              </a:rPr>
              <a:t>”</a:t>
            </a:r>
          </a:p>
        </p:txBody>
      </p:sp>
      <p:grpSp>
        <p:nvGrpSpPr>
          <p:cNvPr id="34" name="Group 33"/>
          <p:cNvGrpSpPr/>
          <p:nvPr userDrawn="1"/>
        </p:nvGrpSpPr>
        <p:grpSpPr>
          <a:xfrm>
            <a:off x="0" y="6766560"/>
            <a:ext cx="3081528" cy="91440"/>
            <a:chOff x="0" y="4480421"/>
            <a:chExt cx="12192000" cy="91440"/>
          </a:xfrm>
        </p:grpSpPr>
        <p:sp>
          <p:nvSpPr>
            <p:cNvPr id="35" name="Rectangle 3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2439924" y="4480421"/>
              <a:ext cx="2439924"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5083479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and picture">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55800"/>
            <a:ext cx="10515600" cy="4221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2" y="-9731"/>
            <a:ext cx="94360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85979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Picture Placeholder 10"/>
          <p:cNvSpPr>
            <a:spLocks noGrp="1" noChangeAspect="1"/>
          </p:cNvSpPr>
          <p:nvPr>
            <p:ph type="pic" sz="quarter" idx="14"/>
          </p:nvPr>
        </p:nvSpPr>
        <p:spPr>
          <a:xfrm>
            <a:off x="9591945" y="-1"/>
            <a:ext cx="2600055" cy="1957811"/>
          </a:xfrm>
        </p:spPr>
        <p:txBody>
          <a:bodyPr/>
          <a:lstStyle/>
          <a:p>
            <a:endParaRPr lang="en-US"/>
          </a:p>
        </p:txBody>
      </p:sp>
      <p:sp>
        <p:nvSpPr>
          <p:cNvPr id="16" name="Rectangle 15"/>
          <p:cNvSpPr/>
          <p:nvPr userDrawn="1"/>
        </p:nvSpPr>
        <p:spPr>
          <a:xfrm>
            <a:off x="9594616" y="0"/>
            <a:ext cx="2597384" cy="1955800"/>
          </a:xfrm>
          <a:prstGeom prst="rect">
            <a:avLst/>
          </a:prstGeom>
          <a:solidFill>
            <a:srgbClr val="7BB21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9595104" y="1955800"/>
            <a:ext cx="2596896" cy="91440"/>
          </a:xfrm>
          <a:prstGeom prst="rect">
            <a:avLst/>
          </a:prstGeom>
          <a:solidFill>
            <a:srgbClr val="7BB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5380281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2" y="-9731"/>
            <a:ext cx="3299670" cy="3115788"/>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189517" y="440130"/>
            <a:ext cx="2920641" cy="1465591"/>
          </a:xfrm>
        </p:spPr>
        <p:txBody>
          <a:bodyPr anchor="b">
            <a:noAutofit/>
          </a:bodyPr>
          <a:lstStyle>
            <a:lvl1pPr>
              <a:defRPr sz="32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031479" y="6356350"/>
            <a:ext cx="1543821" cy="365125"/>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5850147" y="6356350"/>
            <a:ext cx="4114800" cy="365125"/>
          </a:xfrm>
        </p:spPr>
        <p:txBody>
          <a:bodyPr/>
          <a:lstStyle>
            <a:lvl1pPr algn="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10239794" y="6356350"/>
            <a:ext cx="1114005" cy="365125"/>
          </a:xfrm>
        </p:spPr>
        <p:txBody>
          <a:bodyPr/>
          <a:lstStyle>
            <a:lvl1pPr>
              <a:defRPr>
                <a:solidFill>
                  <a:srgbClr val="576973"/>
                </a:solidFill>
              </a:defRPr>
            </a:lvl1pPr>
          </a:lstStyle>
          <a:p>
            <a:fld id="{6E18DBF4-37B7-4C4F-9728-A1C100B177EE}" type="slidenum">
              <a:rPr lang="en-US" smtClean="0"/>
              <a:pPr/>
              <a:t>‹N°›</a:t>
            </a:fld>
            <a:endParaRPr lang="en-US"/>
          </a:p>
        </p:txBody>
      </p:sp>
      <p:sp>
        <p:nvSpPr>
          <p:cNvPr id="13" name="Text Placeholder 12"/>
          <p:cNvSpPr>
            <a:spLocks noGrp="1"/>
          </p:cNvSpPr>
          <p:nvPr>
            <p:ph type="body" sz="quarter" idx="13" hasCustomPrompt="1"/>
          </p:nvPr>
        </p:nvSpPr>
        <p:spPr>
          <a:xfrm>
            <a:off x="189517" y="1958585"/>
            <a:ext cx="2920641" cy="638175"/>
          </a:xfrm>
        </p:spPr>
        <p:txBody>
          <a:bodyPr vert="horz" lIns="91440" tIns="45720" rIns="91440" bIns="45720" rtlCol="0">
            <a:normAutofit/>
          </a:bodyPr>
          <a:lstStyle>
            <a:lvl1pPr marL="228600" indent="-228600">
              <a:buNone/>
              <a:defRPr lang="en-US" sz="1600">
                <a:solidFill>
                  <a:schemeClr val="tx1">
                    <a:lumMod val="25000"/>
                    <a:lumOff val="75000"/>
                  </a:schemeClr>
                </a:solidFill>
              </a:defRPr>
            </a:lvl1pPr>
          </a:lstStyle>
          <a:p>
            <a:pPr marL="0" lvl="0" indent="0"/>
            <a:r>
              <a:rPr lang="en-US"/>
              <a:t>Title description</a:t>
            </a:r>
          </a:p>
        </p:txBody>
      </p:sp>
      <p:sp>
        <p:nvSpPr>
          <p:cNvPr id="17" name="Picture Placeholder 10"/>
          <p:cNvSpPr>
            <a:spLocks noGrp="1" noChangeAspect="1"/>
          </p:cNvSpPr>
          <p:nvPr>
            <p:ph type="pic" sz="quarter" idx="14"/>
          </p:nvPr>
        </p:nvSpPr>
        <p:spPr>
          <a:xfrm>
            <a:off x="0" y="3338285"/>
            <a:ext cx="3303064" cy="2487168"/>
          </a:xfrm>
        </p:spPr>
        <p:txBody>
          <a:bodyPr/>
          <a:lstStyle/>
          <a:p>
            <a:endParaRPr lang="en-US"/>
          </a:p>
        </p:txBody>
      </p:sp>
      <p:sp>
        <p:nvSpPr>
          <p:cNvPr id="18" name="Rectangle 17"/>
          <p:cNvSpPr/>
          <p:nvPr userDrawn="1"/>
        </p:nvSpPr>
        <p:spPr>
          <a:xfrm>
            <a:off x="0" y="3338285"/>
            <a:ext cx="3299672" cy="2484614"/>
          </a:xfrm>
          <a:prstGeom prst="rect">
            <a:avLst/>
          </a:prstGeom>
          <a:solidFill>
            <a:srgbClr val="75BEE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userDrawn="1"/>
        </p:nvGrpSpPr>
        <p:grpSpPr>
          <a:xfrm>
            <a:off x="0" y="6766560"/>
            <a:ext cx="3300984"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6211660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hart 1">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72227" y="1701800"/>
            <a:ext cx="6837173" cy="4356100"/>
          </a:xfrm>
        </p:spPr>
        <p:txBody>
          <a:bodyPr/>
          <a:lstStyle/>
          <a:p>
            <a:endParaRPr lang="en-US"/>
          </a:p>
        </p:txBody>
      </p:sp>
      <p:sp>
        <p:nvSpPr>
          <p:cNvPr id="15" name="Text Placeholder 2"/>
          <p:cNvSpPr>
            <a:spLocks noGrp="1"/>
          </p:cNvSpPr>
          <p:nvPr>
            <p:ph type="body" idx="1"/>
          </p:nvPr>
        </p:nvSpPr>
        <p:spPr>
          <a:xfrm>
            <a:off x="482600" y="2257196"/>
            <a:ext cx="4026883" cy="2314804"/>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7" name="Text Placeholder 12"/>
          <p:cNvSpPr>
            <a:spLocks noGrp="1"/>
          </p:cNvSpPr>
          <p:nvPr>
            <p:ph type="body" sz="quarter" idx="15" hasCustomPrompt="1"/>
          </p:nvPr>
        </p:nvSpPr>
        <p:spPr>
          <a:xfrm>
            <a:off x="482599" y="1701800"/>
            <a:ext cx="4026883" cy="424732"/>
          </a:xfrm>
        </p:spPr>
        <p:txBody>
          <a:bodyPr vert="horz" lIns="91440" tIns="45720" rIns="91440" bIns="45720" rtlCol="0" anchor="ctr">
            <a:spAutoFit/>
          </a:bodyPr>
          <a:lstStyle>
            <a:lvl1pPr marL="228600" indent="-228600">
              <a:buNone/>
              <a:defRPr lang="en-US" sz="2400" b="1" cap="all" baseline="0">
                <a:solidFill>
                  <a:srgbClr val="47464B"/>
                </a:solidFill>
              </a:defRPr>
            </a:lvl1pPr>
          </a:lstStyle>
          <a:p>
            <a:pPr marL="0" lvl="0" indent="0"/>
            <a:r>
              <a:rPr lang="en-US"/>
              <a:t>Insert some title here</a:t>
            </a:r>
          </a:p>
        </p:txBody>
      </p:sp>
      <p:grpSp>
        <p:nvGrpSpPr>
          <p:cNvPr id="16" name="Group 15"/>
          <p:cNvGrpSpPr/>
          <p:nvPr userDrawn="1"/>
        </p:nvGrpSpPr>
        <p:grpSpPr>
          <a:xfrm>
            <a:off x="0" y="6766560"/>
            <a:ext cx="12192000" cy="91440"/>
            <a:chOff x="0" y="4480421"/>
            <a:chExt cx="12192000" cy="91440"/>
          </a:xfrm>
        </p:grpSpPr>
        <p:sp>
          <p:nvSpPr>
            <p:cNvPr id="24" name="Rectangle 2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8614537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hart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2599" y="1425678"/>
            <a:ext cx="11226801" cy="3117518"/>
          </a:xfrm>
        </p:spPr>
        <p:txBody>
          <a:bodyPr/>
          <a:lstStyle/>
          <a:p>
            <a:endParaRPr lang="en-US"/>
          </a:p>
        </p:txBody>
      </p:sp>
      <p:sp>
        <p:nvSpPr>
          <p:cNvPr id="15" name="Text Placeholder 2"/>
          <p:cNvSpPr>
            <a:spLocks noGrp="1"/>
          </p:cNvSpPr>
          <p:nvPr>
            <p:ph type="body" idx="1"/>
          </p:nvPr>
        </p:nvSpPr>
        <p:spPr>
          <a:xfrm>
            <a:off x="482599" y="5221786"/>
            <a:ext cx="11226801" cy="981015"/>
          </a:xfrm>
        </p:spPr>
        <p:txBody>
          <a:bodyPr>
            <a:normAutofit/>
          </a:bodyPr>
          <a:lstStyle>
            <a:lvl1pPr marL="0" indent="0">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7" name="Text Placeholder 12"/>
          <p:cNvSpPr>
            <a:spLocks noGrp="1"/>
          </p:cNvSpPr>
          <p:nvPr>
            <p:ph type="body" sz="quarter" idx="15" hasCustomPrompt="1"/>
          </p:nvPr>
        </p:nvSpPr>
        <p:spPr>
          <a:xfrm>
            <a:off x="482600" y="4754538"/>
            <a:ext cx="112268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grpSp>
        <p:nvGrpSpPr>
          <p:cNvPr id="16" name="Group 15"/>
          <p:cNvGrpSpPr/>
          <p:nvPr userDrawn="1"/>
        </p:nvGrpSpPr>
        <p:grpSpPr>
          <a:xfrm>
            <a:off x="0" y="6766560"/>
            <a:ext cx="12192000" cy="91440"/>
            <a:chOff x="0" y="4480421"/>
            <a:chExt cx="12192000" cy="91440"/>
          </a:xfrm>
        </p:grpSpPr>
        <p:sp>
          <p:nvSpPr>
            <p:cNvPr id="18" name="Rectangle 17"/>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8961569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rt 3">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2599" y="1425678"/>
            <a:ext cx="5130801" cy="3117518"/>
          </a:xfrm>
        </p:spPr>
        <p:txBody>
          <a:bodyPr/>
          <a:lstStyle/>
          <a:p>
            <a:endParaRPr lang="en-US"/>
          </a:p>
        </p:txBody>
      </p:sp>
      <p:sp>
        <p:nvSpPr>
          <p:cNvPr id="15" name="Text Placeholder 2"/>
          <p:cNvSpPr>
            <a:spLocks noGrp="1"/>
          </p:cNvSpPr>
          <p:nvPr>
            <p:ph type="body" idx="1"/>
          </p:nvPr>
        </p:nvSpPr>
        <p:spPr>
          <a:xfrm>
            <a:off x="482599" y="5221786"/>
            <a:ext cx="5130801" cy="981015"/>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7" name="Text Placeholder 12"/>
          <p:cNvSpPr>
            <a:spLocks noGrp="1"/>
          </p:cNvSpPr>
          <p:nvPr>
            <p:ph type="body" sz="quarter" idx="15" hasCustomPrompt="1"/>
          </p:nvPr>
        </p:nvSpPr>
        <p:spPr>
          <a:xfrm>
            <a:off x="482599" y="4754538"/>
            <a:ext cx="51308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16" name="Chart Placeholder 8"/>
          <p:cNvSpPr>
            <a:spLocks noGrp="1"/>
          </p:cNvSpPr>
          <p:nvPr>
            <p:ph type="chart" sz="quarter" idx="16"/>
          </p:nvPr>
        </p:nvSpPr>
        <p:spPr>
          <a:xfrm>
            <a:off x="6578599" y="1425678"/>
            <a:ext cx="5130801" cy="3117518"/>
          </a:xfrm>
        </p:spPr>
        <p:txBody>
          <a:bodyPr/>
          <a:lstStyle/>
          <a:p>
            <a:endParaRPr lang="en-US"/>
          </a:p>
        </p:txBody>
      </p:sp>
      <p:sp>
        <p:nvSpPr>
          <p:cNvPr id="18" name="Text Placeholder 2"/>
          <p:cNvSpPr>
            <a:spLocks noGrp="1"/>
          </p:cNvSpPr>
          <p:nvPr>
            <p:ph type="body" idx="17"/>
          </p:nvPr>
        </p:nvSpPr>
        <p:spPr>
          <a:xfrm>
            <a:off x="6578599" y="5221786"/>
            <a:ext cx="5130801" cy="981015"/>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9" name="Text Placeholder 12"/>
          <p:cNvSpPr>
            <a:spLocks noGrp="1"/>
          </p:cNvSpPr>
          <p:nvPr>
            <p:ph type="body" sz="quarter" idx="18" hasCustomPrompt="1"/>
          </p:nvPr>
        </p:nvSpPr>
        <p:spPr>
          <a:xfrm>
            <a:off x="6578600" y="4754538"/>
            <a:ext cx="51308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grpSp>
        <p:nvGrpSpPr>
          <p:cNvPr id="20" name="Group 19"/>
          <p:cNvGrpSpPr/>
          <p:nvPr userDrawn="1"/>
        </p:nvGrpSpPr>
        <p:grpSpPr>
          <a:xfrm>
            <a:off x="0" y="6766560"/>
            <a:ext cx="12192000" cy="91440"/>
            <a:chOff x="0" y="4480421"/>
            <a:chExt cx="12192000" cy="91440"/>
          </a:xfrm>
        </p:grpSpPr>
        <p:sp>
          <p:nvSpPr>
            <p:cNvPr id="21" name="Rectangle 2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9812819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rt 4">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2599" y="1425678"/>
            <a:ext cx="3556001" cy="3117518"/>
          </a:xfrm>
        </p:spPr>
        <p:txBody>
          <a:bodyPr/>
          <a:lstStyle/>
          <a:p>
            <a:endParaRPr lang="en-US"/>
          </a:p>
        </p:txBody>
      </p:sp>
      <p:sp>
        <p:nvSpPr>
          <p:cNvPr id="15" name="Text Placeholder 2"/>
          <p:cNvSpPr>
            <a:spLocks noGrp="1"/>
          </p:cNvSpPr>
          <p:nvPr>
            <p:ph type="body" idx="1"/>
          </p:nvPr>
        </p:nvSpPr>
        <p:spPr>
          <a:xfrm>
            <a:off x="482599" y="5221786"/>
            <a:ext cx="3556001" cy="981015"/>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7" name="Text Placeholder 12"/>
          <p:cNvSpPr>
            <a:spLocks noGrp="1"/>
          </p:cNvSpPr>
          <p:nvPr>
            <p:ph type="body" sz="quarter" idx="15" hasCustomPrompt="1"/>
          </p:nvPr>
        </p:nvSpPr>
        <p:spPr>
          <a:xfrm>
            <a:off x="482599" y="4754538"/>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26" name="Chart Placeholder 8"/>
          <p:cNvSpPr>
            <a:spLocks noGrp="1"/>
          </p:cNvSpPr>
          <p:nvPr>
            <p:ph type="chart" sz="quarter" idx="16"/>
          </p:nvPr>
        </p:nvSpPr>
        <p:spPr>
          <a:xfrm>
            <a:off x="4318000" y="1425678"/>
            <a:ext cx="3556001" cy="3117518"/>
          </a:xfrm>
        </p:spPr>
        <p:txBody>
          <a:bodyPr/>
          <a:lstStyle/>
          <a:p>
            <a:endParaRPr lang="en-US"/>
          </a:p>
        </p:txBody>
      </p:sp>
      <p:sp>
        <p:nvSpPr>
          <p:cNvPr id="27" name="Text Placeholder 2"/>
          <p:cNvSpPr>
            <a:spLocks noGrp="1"/>
          </p:cNvSpPr>
          <p:nvPr>
            <p:ph type="body" idx="17"/>
          </p:nvPr>
        </p:nvSpPr>
        <p:spPr>
          <a:xfrm>
            <a:off x="4318000" y="5221786"/>
            <a:ext cx="3556001" cy="981015"/>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8" name="Text Placeholder 12"/>
          <p:cNvSpPr>
            <a:spLocks noGrp="1"/>
          </p:cNvSpPr>
          <p:nvPr>
            <p:ph type="body" sz="quarter" idx="18" hasCustomPrompt="1"/>
          </p:nvPr>
        </p:nvSpPr>
        <p:spPr>
          <a:xfrm>
            <a:off x="4318000" y="4754538"/>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29" name="Chart Placeholder 8"/>
          <p:cNvSpPr>
            <a:spLocks noGrp="1"/>
          </p:cNvSpPr>
          <p:nvPr>
            <p:ph type="chart" sz="quarter" idx="19"/>
          </p:nvPr>
        </p:nvSpPr>
        <p:spPr>
          <a:xfrm>
            <a:off x="8153400" y="1425678"/>
            <a:ext cx="3556001" cy="3117518"/>
          </a:xfrm>
        </p:spPr>
        <p:txBody>
          <a:bodyPr/>
          <a:lstStyle/>
          <a:p>
            <a:endParaRPr lang="en-US"/>
          </a:p>
        </p:txBody>
      </p:sp>
      <p:sp>
        <p:nvSpPr>
          <p:cNvPr id="30" name="Text Placeholder 2"/>
          <p:cNvSpPr>
            <a:spLocks noGrp="1"/>
          </p:cNvSpPr>
          <p:nvPr>
            <p:ph type="body" idx="20"/>
          </p:nvPr>
        </p:nvSpPr>
        <p:spPr>
          <a:xfrm>
            <a:off x="8153400" y="5221786"/>
            <a:ext cx="3556001" cy="981015"/>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31" name="Text Placeholder 12"/>
          <p:cNvSpPr>
            <a:spLocks noGrp="1"/>
          </p:cNvSpPr>
          <p:nvPr>
            <p:ph type="body" sz="quarter" idx="21" hasCustomPrompt="1"/>
          </p:nvPr>
        </p:nvSpPr>
        <p:spPr>
          <a:xfrm>
            <a:off x="8153400" y="4754538"/>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grpSp>
        <p:nvGrpSpPr>
          <p:cNvPr id="22" name="Group 21"/>
          <p:cNvGrpSpPr/>
          <p:nvPr userDrawn="1"/>
        </p:nvGrpSpPr>
        <p:grpSpPr>
          <a:xfrm>
            <a:off x="0" y="6766560"/>
            <a:ext cx="12192000" cy="91440"/>
            <a:chOff x="0" y="4480421"/>
            <a:chExt cx="12192000" cy="91440"/>
          </a:xfrm>
        </p:grpSpPr>
        <p:sp>
          <p:nvSpPr>
            <p:cNvPr id="23" name="Rectangle 2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41027480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hart 5">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2599" y="1406667"/>
            <a:ext cx="2641601" cy="3117518"/>
          </a:xfrm>
        </p:spPr>
        <p:txBody>
          <a:bodyPr/>
          <a:lstStyle/>
          <a:p>
            <a:endParaRPr lang="en-US"/>
          </a:p>
        </p:txBody>
      </p:sp>
      <p:sp>
        <p:nvSpPr>
          <p:cNvPr id="15" name="Text Placeholder 2"/>
          <p:cNvSpPr>
            <a:spLocks noGrp="1"/>
          </p:cNvSpPr>
          <p:nvPr>
            <p:ph type="body" idx="1"/>
          </p:nvPr>
        </p:nvSpPr>
        <p:spPr>
          <a:xfrm>
            <a:off x="482599" y="5053307"/>
            <a:ext cx="2641601" cy="1130483"/>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7" name="Text Placeholder 12"/>
          <p:cNvSpPr>
            <a:spLocks noGrp="1"/>
          </p:cNvSpPr>
          <p:nvPr>
            <p:ph type="body" sz="quarter" idx="15" hasCustomPrompt="1"/>
          </p:nvPr>
        </p:nvSpPr>
        <p:spPr>
          <a:xfrm>
            <a:off x="482599" y="4692664"/>
            <a:ext cx="2641600" cy="341632"/>
          </a:xfrm>
        </p:spPr>
        <p:txBody>
          <a:bodyPr vert="horz" wrap="square" lIns="91440" tIns="45720" rIns="91440" bIns="45720" rtlCol="0" anchor="ctr">
            <a:spAutoFit/>
          </a:bodyPr>
          <a:lstStyle>
            <a:lvl1pPr marL="228600" indent="-228600" algn="ctr">
              <a:buNone/>
              <a:defRPr lang="en-US" sz="1800" b="1" cap="all" baseline="0">
                <a:solidFill>
                  <a:srgbClr val="47464B"/>
                </a:solidFill>
              </a:defRPr>
            </a:lvl1pPr>
          </a:lstStyle>
          <a:p>
            <a:pPr marL="0" lvl="0" indent="0"/>
            <a:r>
              <a:rPr lang="en-US"/>
              <a:t>Insert some title here</a:t>
            </a:r>
          </a:p>
        </p:txBody>
      </p:sp>
      <p:sp>
        <p:nvSpPr>
          <p:cNvPr id="25" name="Chart Placeholder 8"/>
          <p:cNvSpPr>
            <a:spLocks noGrp="1"/>
          </p:cNvSpPr>
          <p:nvPr>
            <p:ph type="chart" sz="quarter" idx="16"/>
          </p:nvPr>
        </p:nvSpPr>
        <p:spPr>
          <a:xfrm>
            <a:off x="3344333" y="1425678"/>
            <a:ext cx="2641601" cy="3117518"/>
          </a:xfrm>
        </p:spPr>
        <p:txBody>
          <a:bodyPr/>
          <a:lstStyle/>
          <a:p>
            <a:endParaRPr lang="en-US"/>
          </a:p>
        </p:txBody>
      </p:sp>
      <p:sp>
        <p:nvSpPr>
          <p:cNvPr id="32" name="Text Placeholder 2"/>
          <p:cNvSpPr>
            <a:spLocks noGrp="1"/>
          </p:cNvSpPr>
          <p:nvPr>
            <p:ph type="body" idx="17"/>
          </p:nvPr>
        </p:nvSpPr>
        <p:spPr>
          <a:xfrm>
            <a:off x="3344333" y="5072318"/>
            <a:ext cx="2641601" cy="1130483"/>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33" name="Text Placeholder 12"/>
          <p:cNvSpPr>
            <a:spLocks noGrp="1"/>
          </p:cNvSpPr>
          <p:nvPr>
            <p:ph type="body" sz="quarter" idx="18" hasCustomPrompt="1"/>
          </p:nvPr>
        </p:nvSpPr>
        <p:spPr>
          <a:xfrm>
            <a:off x="3344334" y="4711675"/>
            <a:ext cx="2641600" cy="341632"/>
          </a:xfrm>
        </p:spPr>
        <p:txBody>
          <a:bodyPr vert="horz" wrap="square" lIns="91440" tIns="45720" rIns="91440" bIns="45720" rtlCol="0" anchor="ctr">
            <a:spAutoFit/>
          </a:bodyPr>
          <a:lstStyle>
            <a:lvl1pPr marL="228600" indent="-228600" algn="ctr">
              <a:buNone/>
              <a:defRPr lang="en-US" sz="1800" b="1" cap="all" baseline="0">
                <a:solidFill>
                  <a:srgbClr val="47464B"/>
                </a:solidFill>
              </a:defRPr>
            </a:lvl1pPr>
          </a:lstStyle>
          <a:p>
            <a:pPr marL="0" lvl="0" indent="0"/>
            <a:r>
              <a:rPr lang="en-US"/>
              <a:t>Insert some title here</a:t>
            </a:r>
          </a:p>
        </p:txBody>
      </p:sp>
      <p:sp>
        <p:nvSpPr>
          <p:cNvPr id="34" name="Chart Placeholder 8"/>
          <p:cNvSpPr>
            <a:spLocks noGrp="1"/>
          </p:cNvSpPr>
          <p:nvPr>
            <p:ph type="chart" sz="quarter" idx="19"/>
          </p:nvPr>
        </p:nvSpPr>
        <p:spPr>
          <a:xfrm>
            <a:off x="6206067" y="1425678"/>
            <a:ext cx="2641601" cy="3117518"/>
          </a:xfrm>
        </p:spPr>
        <p:txBody>
          <a:bodyPr/>
          <a:lstStyle/>
          <a:p>
            <a:endParaRPr lang="en-US"/>
          </a:p>
        </p:txBody>
      </p:sp>
      <p:sp>
        <p:nvSpPr>
          <p:cNvPr id="35" name="Text Placeholder 2"/>
          <p:cNvSpPr>
            <a:spLocks noGrp="1"/>
          </p:cNvSpPr>
          <p:nvPr>
            <p:ph type="body" idx="20"/>
          </p:nvPr>
        </p:nvSpPr>
        <p:spPr>
          <a:xfrm>
            <a:off x="6206067" y="5072318"/>
            <a:ext cx="2641601" cy="1130483"/>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36" name="Text Placeholder 12"/>
          <p:cNvSpPr>
            <a:spLocks noGrp="1"/>
          </p:cNvSpPr>
          <p:nvPr>
            <p:ph type="body" sz="quarter" idx="21" hasCustomPrompt="1"/>
          </p:nvPr>
        </p:nvSpPr>
        <p:spPr>
          <a:xfrm>
            <a:off x="6206067" y="4711675"/>
            <a:ext cx="2641600" cy="341632"/>
          </a:xfrm>
        </p:spPr>
        <p:txBody>
          <a:bodyPr vert="horz" wrap="square" lIns="91440" tIns="45720" rIns="91440" bIns="45720" rtlCol="0" anchor="ctr">
            <a:spAutoFit/>
          </a:bodyPr>
          <a:lstStyle>
            <a:lvl1pPr marL="228600" indent="-228600" algn="ctr">
              <a:buNone/>
              <a:defRPr lang="en-US" sz="1800" b="1" cap="all" baseline="0">
                <a:solidFill>
                  <a:srgbClr val="47464B"/>
                </a:solidFill>
              </a:defRPr>
            </a:lvl1pPr>
          </a:lstStyle>
          <a:p>
            <a:pPr marL="0" lvl="0" indent="0"/>
            <a:r>
              <a:rPr lang="en-US"/>
              <a:t>Insert some title here</a:t>
            </a:r>
          </a:p>
        </p:txBody>
      </p:sp>
      <p:sp>
        <p:nvSpPr>
          <p:cNvPr id="37" name="Chart Placeholder 8"/>
          <p:cNvSpPr>
            <a:spLocks noGrp="1"/>
          </p:cNvSpPr>
          <p:nvPr>
            <p:ph type="chart" sz="quarter" idx="22"/>
          </p:nvPr>
        </p:nvSpPr>
        <p:spPr>
          <a:xfrm>
            <a:off x="9067800" y="1425678"/>
            <a:ext cx="2641601" cy="3117518"/>
          </a:xfrm>
        </p:spPr>
        <p:txBody>
          <a:bodyPr/>
          <a:lstStyle/>
          <a:p>
            <a:endParaRPr lang="en-US"/>
          </a:p>
        </p:txBody>
      </p:sp>
      <p:sp>
        <p:nvSpPr>
          <p:cNvPr id="38" name="Text Placeholder 2"/>
          <p:cNvSpPr>
            <a:spLocks noGrp="1"/>
          </p:cNvSpPr>
          <p:nvPr>
            <p:ph type="body" idx="23"/>
          </p:nvPr>
        </p:nvSpPr>
        <p:spPr>
          <a:xfrm>
            <a:off x="9067800" y="5072318"/>
            <a:ext cx="2641601" cy="1130483"/>
          </a:xfrm>
        </p:spPr>
        <p:txBody>
          <a:bodyPr>
            <a:normAutofit/>
          </a:bodyPr>
          <a:lstStyle>
            <a:lvl1pPr marL="0" indent="0" algn="just">
              <a:buNone/>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39" name="Text Placeholder 12"/>
          <p:cNvSpPr>
            <a:spLocks noGrp="1"/>
          </p:cNvSpPr>
          <p:nvPr>
            <p:ph type="body" sz="quarter" idx="24" hasCustomPrompt="1"/>
          </p:nvPr>
        </p:nvSpPr>
        <p:spPr>
          <a:xfrm>
            <a:off x="9067801" y="4711675"/>
            <a:ext cx="2641600" cy="341632"/>
          </a:xfrm>
        </p:spPr>
        <p:txBody>
          <a:bodyPr vert="horz" wrap="square" lIns="91440" tIns="45720" rIns="91440" bIns="45720" rtlCol="0" anchor="ctr">
            <a:spAutoFit/>
          </a:bodyPr>
          <a:lstStyle>
            <a:lvl1pPr marL="228600" indent="-228600" algn="ctr">
              <a:buNone/>
              <a:defRPr lang="en-US" sz="1800" b="1" cap="all" baseline="0">
                <a:solidFill>
                  <a:srgbClr val="47464B"/>
                </a:solidFill>
              </a:defRPr>
            </a:lvl1pPr>
          </a:lstStyle>
          <a:p>
            <a:pPr marL="0" lvl="0" indent="0"/>
            <a:r>
              <a:rPr lang="en-US"/>
              <a:t>Insert some title here</a:t>
            </a:r>
          </a:p>
        </p:txBody>
      </p:sp>
      <p:grpSp>
        <p:nvGrpSpPr>
          <p:cNvPr id="26" name="Group 25"/>
          <p:cNvGrpSpPr/>
          <p:nvPr userDrawn="1"/>
        </p:nvGrpSpPr>
        <p:grpSpPr>
          <a:xfrm>
            <a:off x="0" y="6766560"/>
            <a:ext cx="12192000" cy="91440"/>
            <a:chOff x="0" y="4480421"/>
            <a:chExt cx="12192000" cy="91440"/>
          </a:xfrm>
        </p:grpSpPr>
        <p:sp>
          <p:nvSpPr>
            <p:cNvPr id="27" name="Rectangle 2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7248117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hart 6">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5905500" y="2360118"/>
            <a:ext cx="5803900" cy="3697781"/>
          </a:xfrm>
        </p:spPr>
        <p:txBody>
          <a:bodyPr/>
          <a:lstStyle/>
          <a:p>
            <a:endParaRPr lang="en-US"/>
          </a:p>
        </p:txBody>
      </p:sp>
      <p:sp>
        <p:nvSpPr>
          <p:cNvPr id="15" name="Text Placeholder 2"/>
          <p:cNvSpPr>
            <a:spLocks noGrp="1"/>
          </p:cNvSpPr>
          <p:nvPr>
            <p:ph type="body" idx="1"/>
          </p:nvPr>
        </p:nvSpPr>
        <p:spPr>
          <a:xfrm>
            <a:off x="482600" y="4254499"/>
            <a:ext cx="4572000" cy="1803399"/>
          </a:xfrm>
        </p:spPr>
        <p:txBody>
          <a:bodyPr>
            <a:normAutofit/>
          </a:bodyPr>
          <a:lstStyle>
            <a:lvl1pPr marL="285750" indent="-285750" algn="just">
              <a:buFont typeface="Arial" panose="020B0604020202020204" pitchFamily="34" charset="0"/>
              <a:buChar char="•"/>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6" name="Text Placeholder 12"/>
          <p:cNvSpPr>
            <a:spLocks noGrp="1"/>
          </p:cNvSpPr>
          <p:nvPr>
            <p:ph type="body" sz="quarter" idx="16" hasCustomPrompt="1"/>
          </p:nvPr>
        </p:nvSpPr>
        <p:spPr>
          <a:xfrm>
            <a:off x="5905500" y="1689557"/>
            <a:ext cx="5803900" cy="666924"/>
          </a:xfrm>
          <a:solidFill>
            <a:schemeClr val="bg2"/>
          </a:solidFill>
          <a:ln>
            <a:solidFill>
              <a:schemeClr val="bg2"/>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4" name="Chart Placeholder 8"/>
          <p:cNvSpPr>
            <a:spLocks noGrp="1"/>
          </p:cNvSpPr>
          <p:nvPr>
            <p:ph type="chart" sz="quarter" idx="17"/>
          </p:nvPr>
        </p:nvSpPr>
        <p:spPr>
          <a:xfrm>
            <a:off x="482600" y="2360117"/>
            <a:ext cx="4572000" cy="1767381"/>
          </a:xfrm>
        </p:spPr>
        <p:txBody>
          <a:bodyPr/>
          <a:lstStyle/>
          <a:p>
            <a:endParaRPr lang="en-US"/>
          </a:p>
        </p:txBody>
      </p:sp>
      <p:sp>
        <p:nvSpPr>
          <p:cNvPr id="25" name="Text Placeholder 12"/>
          <p:cNvSpPr>
            <a:spLocks noGrp="1"/>
          </p:cNvSpPr>
          <p:nvPr>
            <p:ph type="body" sz="quarter" idx="18" hasCustomPrompt="1"/>
          </p:nvPr>
        </p:nvSpPr>
        <p:spPr>
          <a:xfrm>
            <a:off x="482600" y="1689557"/>
            <a:ext cx="4572000" cy="666924"/>
          </a:xfrm>
          <a:solidFill>
            <a:schemeClr val="bg2">
              <a:lumMod val="20000"/>
              <a:lumOff val="80000"/>
            </a:schemeClr>
          </a:solidFill>
          <a:ln>
            <a:solidFill>
              <a:schemeClr val="bg2">
                <a:lumMod val="20000"/>
                <a:lumOff val="80000"/>
              </a:schemeClr>
            </a:solidFill>
          </a:ln>
        </p:spPr>
        <p:txBody>
          <a:bodyPr vert="horz" wrap="square" lIns="91440" tIns="45720" rIns="91440" bIns="45720" rtlCol="0" anchor="ctr">
            <a:noAutofit/>
          </a:bodyPr>
          <a:lstStyle>
            <a:lvl1pPr marL="228600" indent="-228600" algn="ctr">
              <a:buNone/>
              <a:defRPr lang="en-US" sz="2400" b="1" cap="all" baseline="0">
                <a:solidFill>
                  <a:srgbClr val="47464B"/>
                </a:solidFill>
              </a:defRPr>
            </a:lvl1pPr>
          </a:lstStyle>
          <a:p>
            <a:pPr marL="0" lvl="0" indent="0"/>
            <a:r>
              <a:rPr lang="en-US"/>
              <a:t>Insert some title here</a:t>
            </a:r>
          </a:p>
        </p:txBody>
      </p:sp>
      <p:grpSp>
        <p:nvGrpSpPr>
          <p:cNvPr id="26" name="Group 25"/>
          <p:cNvGrpSpPr/>
          <p:nvPr userDrawn="1"/>
        </p:nvGrpSpPr>
        <p:grpSpPr>
          <a:xfrm>
            <a:off x="0" y="6766560"/>
            <a:ext cx="12192000" cy="91440"/>
            <a:chOff x="0" y="4480421"/>
            <a:chExt cx="12192000" cy="91440"/>
          </a:xfrm>
        </p:grpSpPr>
        <p:sp>
          <p:nvSpPr>
            <p:cNvPr id="27" name="Rectangle 2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088766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25678"/>
            <a:ext cx="10515600" cy="4751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grpSp>
        <p:nvGrpSpPr>
          <p:cNvPr id="14" name="Group 13"/>
          <p:cNvGrpSpPr/>
          <p:nvPr userDrawn="1"/>
        </p:nvGrpSpPr>
        <p:grpSpPr>
          <a:xfrm>
            <a:off x="0" y="6766560"/>
            <a:ext cx="12192000" cy="91440"/>
            <a:chOff x="0" y="4480421"/>
            <a:chExt cx="12192000" cy="91440"/>
          </a:xfrm>
        </p:grpSpPr>
        <p:sp>
          <p:nvSpPr>
            <p:cNvPr id="21" name="Rectangle 2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4978850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hart 7">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5" name="Text Placeholder 2"/>
          <p:cNvSpPr>
            <a:spLocks noGrp="1"/>
          </p:cNvSpPr>
          <p:nvPr>
            <p:ph type="body" idx="1"/>
          </p:nvPr>
        </p:nvSpPr>
        <p:spPr>
          <a:xfrm>
            <a:off x="482600" y="4254499"/>
            <a:ext cx="5143500" cy="1803399"/>
          </a:xfrm>
        </p:spPr>
        <p:txBody>
          <a:bodyPr>
            <a:normAutofit/>
          </a:bodyPr>
          <a:lstStyle>
            <a:lvl1pPr marL="285750" indent="-285750" algn="just">
              <a:buFont typeface="Arial" panose="020B0604020202020204" pitchFamily="34" charset="0"/>
              <a:buChar char="•"/>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4" name="Chart Placeholder 8"/>
          <p:cNvSpPr>
            <a:spLocks noGrp="1"/>
          </p:cNvSpPr>
          <p:nvPr>
            <p:ph type="chart" sz="quarter" idx="17"/>
          </p:nvPr>
        </p:nvSpPr>
        <p:spPr>
          <a:xfrm>
            <a:off x="482600" y="2360117"/>
            <a:ext cx="5143500" cy="1767381"/>
          </a:xfrm>
          <a:ln>
            <a:solidFill>
              <a:schemeClr val="accent3"/>
            </a:solidFill>
          </a:ln>
        </p:spPr>
        <p:txBody>
          <a:bodyPr/>
          <a:lstStyle/>
          <a:p>
            <a:endParaRPr lang="en-US"/>
          </a:p>
        </p:txBody>
      </p:sp>
      <p:sp>
        <p:nvSpPr>
          <p:cNvPr id="25" name="Text Placeholder 12"/>
          <p:cNvSpPr>
            <a:spLocks noGrp="1"/>
          </p:cNvSpPr>
          <p:nvPr>
            <p:ph type="body" sz="quarter" idx="18" hasCustomPrompt="1"/>
          </p:nvPr>
        </p:nvSpPr>
        <p:spPr>
          <a:xfrm>
            <a:off x="482600" y="1689557"/>
            <a:ext cx="5143500" cy="666924"/>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6" name="Text Placeholder 2"/>
          <p:cNvSpPr>
            <a:spLocks noGrp="1"/>
          </p:cNvSpPr>
          <p:nvPr>
            <p:ph type="body" idx="19"/>
          </p:nvPr>
        </p:nvSpPr>
        <p:spPr>
          <a:xfrm>
            <a:off x="6565901" y="4254499"/>
            <a:ext cx="5143500" cy="1803399"/>
          </a:xfrm>
        </p:spPr>
        <p:txBody>
          <a:bodyPr>
            <a:normAutofit/>
          </a:bodyPr>
          <a:lstStyle>
            <a:lvl1pPr marL="285750" indent="-285750" algn="just">
              <a:buFont typeface="Arial" panose="020B0604020202020204" pitchFamily="34" charset="0"/>
              <a:buChar char="•"/>
              <a:defRPr sz="16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7" name="Chart Placeholder 8"/>
          <p:cNvSpPr>
            <a:spLocks noGrp="1"/>
          </p:cNvSpPr>
          <p:nvPr>
            <p:ph type="chart" sz="quarter" idx="20"/>
          </p:nvPr>
        </p:nvSpPr>
        <p:spPr>
          <a:xfrm>
            <a:off x="6565901" y="2360117"/>
            <a:ext cx="5143500" cy="1767381"/>
          </a:xfrm>
          <a:ln>
            <a:solidFill>
              <a:schemeClr val="accent3"/>
            </a:solidFill>
          </a:ln>
        </p:spPr>
        <p:txBody>
          <a:bodyPr/>
          <a:lstStyle/>
          <a:p>
            <a:endParaRPr lang="en-US"/>
          </a:p>
        </p:txBody>
      </p:sp>
      <p:sp>
        <p:nvSpPr>
          <p:cNvPr id="28" name="Text Placeholder 12"/>
          <p:cNvSpPr>
            <a:spLocks noGrp="1"/>
          </p:cNvSpPr>
          <p:nvPr>
            <p:ph type="body" sz="quarter" idx="21" hasCustomPrompt="1"/>
          </p:nvPr>
        </p:nvSpPr>
        <p:spPr>
          <a:xfrm>
            <a:off x="6565901" y="1689557"/>
            <a:ext cx="5143500" cy="666924"/>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grpSp>
        <p:nvGrpSpPr>
          <p:cNvPr id="29" name="Group 28"/>
          <p:cNvGrpSpPr/>
          <p:nvPr userDrawn="1"/>
        </p:nvGrpSpPr>
        <p:grpSpPr>
          <a:xfrm>
            <a:off x="0" y="6766560"/>
            <a:ext cx="12192000" cy="91440"/>
            <a:chOff x="0" y="4480421"/>
            <a:chExt cx="12192000" cy="91440"/>
          </a:xfrm>
        </p:grpSpPr>
        <p:sp>
          <p:nvSpPr>
            <p:cNvPr id="30" name="Rectangle 2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364055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hart 8">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4" name="Chart Placeholder 8"/>
          <p:cNvSpPr>
            <a:spLocks noGrp="1"/>
          </p:cNvSpPr>
          <p:nvPr>
            <p:ph type="chart" sz="quarter" idx="17"/>
          </p:nvPr>
        </p:nvSpPr>
        <p:spPr>
          <a:xfrm>
            <a:off x="482600" y="1918165"/>
            <a:ext cx="5143500" cy="1767381"/>
          </a:xfrm>
          <a:solidFill>
            <a:schemeClr val="accent1">
              <a:alpha val="30000"/>
            </a:schemeClr>
          </a:solidFill>
          <a:ln>
            <a:solidFill>
              <a:schemeClr val="accent1"/>
            </a:solidFill>
          </a:ln>
        </p:spPr>
        <p:txBody>
          <a:bodyPr/>
          <a:lstStyle/>
          <a:p>
            <a:endParaRPr lang="en-US"/>
          </a:p>
        </p:txBody>
      </p:sp>
      <p:sp>
        <p:nvSpPr>
          <p:cNvPr id="25" name="Text Placeholder 12"/>
          <p:cNvSpPr>
            <a:spLocks noGrp="1"/>
          </p:cNvSpPr>
          <p:nvPr>
            <p:ph type="body" sz="quarter" idx="18" hasCustomPrompt="1"/>
          </p:nvPr>
        </p:nvSpPr>
        <p:spPr>
          <a:xfrm>
            <a:off x="482600" y="1419645"/>
            <a:ext cx="5143500" cy="498733"/>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7" name="Chart Placeholder 8"/>
          <p:cNvSpPr>
            <a:spLocks noGrp="1"/>
          </p:cNvSpPr>
          <p:nvPr>
            <p:ph type="chart" sz="quarter" idx="20"/>
          </p:nvPr>
        </p:nvSpPr>
        <p:spPr>
          <a:xfrm>
            <a:off x="6565901" y="1918165"/>
            <a:ext cx="5143500" cy="1767381"/>
          </a:xfrm>
          <a:solidFill>
            <a:schemeClr val="accent4">
              <a:alpha val="30000"/>
            </a:schemeClr>
          </a:solidFill>
          <a:ln>
            <a:solidFill>
              <a:schemeClr val="accent4"/>
            </a:solidFill>
          </a:ln>
        </p:spPr>
        <p:txBody>
          <a:bodyPr/>
          <a:lstStyle/>
          <a:p>
            <a:endParaRPr lang="en-US"/>
          </a:p>
        </p:txBody>
      </p:sp>
      <p:sp>
        <p:nvSpPr>
          <p:cNvPr id="28" name="Text Placeholder 12"/>
          <p:cNvSpPr>
            <a:spLocks noGrp="1"/>
          </p:cNvSpPr>
          <p:nvPr>
            <p:ph type="body" sz="quarter" idx="21" hasCustomPrompt="1"/>
          </p:nvPr>
        </p:nvSpPr>
        <p:spPr>
          <a:xfrm>
            <a:off x="6565901" y="1419645"/>
            <a:ext cx="5143500" cy="498733"/>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9" name="Chart Placeholder 8"/>
          <p:cNvSpPr>
            <a:spLocks noGrp="1"/>
          </p:cNvSpPr>
          <p:nvPr>
            <p:ph type="chart" sz="quarter" idx="22"/>
          </p:nvPr>
        </p:nvSpPr>
        <p:spPr>
          <a:xfrm>
            <a:off x="482600" y="4438382"/>
            <a:ext cx="5143500" cy="1767381"/>
          </a:xfrm>
          <a:solidFill>
            <a:schemeClr val="accent3">
              <a:alpha val="30000"/>
            </a:schemeClr>
          </a:solidFill>
          <a:ln>
            <a:solidFill>
              <a:schemeClr val="accent3"/>
            </a:solidFill>
          </a:ln>
        </p:spPr>
        <p:txBody>
          <a:bodyPr/>
          <a:lstStyle/>
          <a:p>
            <a:endParaRPr lang="en-US"/>
          </a:p>
        </p:txBody>
      </p:sp>
      <p:sp>
        <p:nvSpPr>
          <p:cNvPr id="30" name="Text Placeholder 12"/>
          <p:cNvSpPr>
            <a:spLocks noGrp="1"/>
          </p:cNvSpPr>
          <p:nvPr>
            <p:ph type="body" sz="quarter" idx="23" hasCustomPrompt="1"/>
          </p:nvPr>
        </p:nvSpPr>
        <p:spPr>
          <a:xfrm>
            <a:off x="482600" y="3939862"/>
            <a:ext cx="5143500" cy="498733"/>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1" name="Chart Placeholder 8"/>
          <p:cNvSpPr>
            <a:spLocks noGrp="1"/>
          </p:cNvSpPr>
          <p:nvPr>
            <p:ph type="chart" sz="quarter" idx="24"/>
          </p:nvPr>
        </p:nvSpPr>
        <p:spPr>
          <a:xfrm>
            <a:off x="6565901" y="4438382"/>
            <a:ext cx="5143500" cy="1767381"/>
          </a:xfrm>
          <a:solidFill>
            <a:schemeClr val="accent5">
              <a:alpha val="30000"/>
            </a:schemeClr>
          </a:solidFill>
          <a:ln>
            <a:solidFill>
              <a:schemeClr val="accent5"/>
            </a:solidFill>
          </a:ln>
        </p:spPr>
        <p:txBody>
          <a:bodyPr/>
          <a:lstStyle/>
          <a:p>
            <a:endParaRPr lang="en-US"/>
          </a:p>
        </p:txBody>
      </p:sp>
      <p:sp>
        <p:nvSpPr>
          <p:cNvPr id="32" name="Text Placeholder 12"/>
          <p:cNvSpPr>
            <a:spLocks noGrp="1"/>
          </p:cNvSpPr>
          <p:nvPr>
            <p:ph type="body" sz="quarter" idx="25" hasCustomPrompt="1"/>
          </p:nvPr>
        </p:nvSpPr>
        <p:spPr>
          <a:xfrm>
            <a:off x="6565901" y="3939862"/>
            <a:ext cx="5143500" cy="498733"/>
          </a:xfrm>
          <a:solidFill>
            <a:schemeClr val="accent5"/>
          </a:solidFill>
          <a:ln>
            <a:solidFill>
              <a:schemeClr val="accent5"/>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grpSp>
        <p:nvGrpSpPr>
          <p:cNvPr id="26" name="Group 25"/>
          <p:cNvGrpSpPr/>
          <p:nvPr userDrawn="1"/>
        </p:nvGrpSpPr>
        <p:grpSpPr>
          <a:xfrm>
            <a:off x="0" y="6766560"/>
            <a:ext cx="12192000" cy="91440"/>
            <a:chOff x="0" y="4480421"/>
            <a:chExt cx="12192000" cy="91440"/>
          </a:xfrm>
        </p:grpSpPr>
        <p:sp>
          <p:nvSpPr>
            <p:cNvPr id="33" name="Rectangle 3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6907859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hart 9">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4" name="Chart Placeholder 8"/>
          <p:cNvSpPr>
            <a:spLocks noGrp="1"/>
          </p:cNvSpPr>
          <p:nvPr>
            <p:ph type="chart" sz="quarter" idx="17"/>
          </p:nvPr>
        </p:nvSpPr>
        <p:spPr>
          <a:xfrm>
            <a:off x="482600" y="1918165"/>
            <a:ext cx="5143500" cy="1767381"/>
          </a:xfrm>
          <a:solidFill>
            <a:schemeClr val="accent1">
              <a:alpha val="30000"/>
            </a:schemeClr>
          </a:solidFill>
          <a:ln>
            <a:solidFill>
              <a:schemeClr val="accent1"/>
            </a:solidFill>
          </a:ln>
        </p:spPr>
        <p:txBody>
          <a:bodyPr/>
          <a:lstStyle/>
          <a:p>
            <a:endParaRPr lang="en-US"/>
          </a:p>
        </p:txBody>
      </p:sp>
      <p:sp>
        <p:nvSpPr>
          <p:cNvPr id="25" name="Text Placeholder 12"/>
          <p:cNvSpPr>
            <a:spLocks noGrp="1"/>
          </p:cNvSpPr>
          <p:nvPr>
            <p:ph type="body" sz="quarter" idx="18" hasCustomPrompt="1"/>
          </p:nvPr>
        </p:nvSpPr>
        <p:spPr>
          <a:xfrm>
            <a:off x="985520" y="1419645"/>
            <a:ext cx="4640580" cy="498733"/>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7" name="Chart Placeholder 8"/>
          <p:cNvSpPr>
            <a:spLocks noGrp="1"/>
          </p:cNvSpPr>
          <p:nvPr>
            <p:ph type="chart" sz="quarter" idx="20"/>
          </p:nvPr>
        </p:nvSpPr>
        <p:spPr>
          <a:xfrm>
            <a:off x="6565901" y="1918165"/>
            <a:ext cx="5143500" cy="1767381"/>
          </a:xfrm>
          <a:solidFill>
            <a:schemeClr val="accent4">
              <a:alpha val="30000"/>
            </a:schemeClr>
          </a:solidFill>
          <a:ln>
            <a:solidFill>
              <a:schemeClr val="accent4"/>
            </a:solidFill>
          </a:ln>
        </p:spPr>
        <p:txBody>
          <a:bodyPr/>
          <a:lstStyle/>
          <a:p>
            <a:endParaRPr lang="en-US"/>
          </a:p>
        </p:txBody>
      </p:sp>
      <p:sp>
        <p:nvSpPr>
          <p:cNvPr id="28" name="Text Placeholder 12"/>
          <p:cNvSpPr>
            <a:spLocks noGrp="1"/>
          </p:cNvSpPr>
          <p:nvPr>
            <p:ph type="body" sz="quarter" idx="21" hasCustomPrompt="1"/>
          </p:nvPr>
        </p:nvSpPr>
        <p:spPr>
          <a:xfrm>
            <a:off x="7068821" y="1419645"/>
            <a:ext cx="4640580" cy="498733"/>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9" name="Chart Placeholder 8"/>
          <p:cNvSpPr>
            <a:spLocks noGrp="1"/>
          </p:cNvSpPr>
          <p:nvPr>
            <p:ph type="chart" sz="quarter" idx="22"/>
          </p:nvPr>
        </p:nvSpPr>
        <p:spPr>
          <a:xfrm>
            <a:off x="482600" y="4438382"/>
            <a:ext cx="5143500" cy="1767381"/>
          </a:xfrm>
          <a:solidFill>
            <a:schemeClr val="accent3">
              <a:alpha val="30000"/>
            </a:schemeClr>
          </a:solidFill>
          <a:ln>
            <a:solidFill>
              <a:schemeClr val="accent3"/>
            </a:solidFill>
          </a:ln>
        </p:spPr>
        <p:txBody>
          <a:bodyPr/>
          <a:lstStyle/>
          <a:p>
            <a:endParaRPr lang="en-US"/>
          </a:p>
        </p:txBody>
      </p:sp>
      <p:sp>
        <p:nvSpPr>
          <p:cNvPr id="30" name="Text Placeholder 12"/>
          <p:cNvSpPr>
            <a:spLocks noGrp="1"/>
          </p:cNvSpPr>
          <p:nvPr>
            <p:ph type="body" sz="quarter" idx="23" hasCustomPrompt="1"/>
          </p:nvPr>
        </p:nvSpPr>
        <p:spPr>
          <a:xfrm>
            <a:off x="985520" y="3939862"/>
            <a:ext cx="4640580" cy="498733"/>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1" name="Chart Placeholder 8"/>
          <p:cNvSpPr>
            <a:spLocks noGrp="1"/>
          </p:cNvSpPr>
          <p:nvPr>
            <p:ph type="chart" sz="quarter" idx="24"/>
          </p:nvPr>
        </p:nvSpPr>
        <p:spPr>
          <a:xfrm>
            <a:off x="6565901" y="4438382"/>
            <a:ext cx="5143500" cy="1767381"/>
          </a:xfrm>
          <a:solidFill>
            <a:schemeClr val="accent5">
              <a:alpha val="30000"/>
            </a:schemeClr>
          </a:solidFill>
          <a:ln>
            <a:solidFill>
              <a:schemeClr val="accent5"/>
            </a:solidFill>
          </a:ln>
        </p:spPr>
        <p:txBody>
          <a:bodyPr/>
          <a:lstStyle/>
          <a:p>
            <a:endParaRPr lang="en-US"/>
          </a:p>
        </p:txBody>
      </p:sp>
      <p:sp>
        <p:nvSpPr>
          <p:cNvPr id="32" name="Text Placeholder 12"/>
          <p:cNvSpPr>
            <a:spLocks noGrp="1"/>
          </p:cNvSpPr>
          <p:nvPr>
            <p:ph type="body" sz="quarter" idx="25" hasCustomPrompt="1"/>
          </p:nvPr>
        </p:nvSpPr>
        <p:spPr>
          <a:xfrm>
            <a:off x="7068821" y="3939862"/>
            <a:ext cx="4640580" cy="498733"/>
          </a:xfrm>
          <a:solidFill>
            <a:schemeClr val="accent5"/>
          </a:solidFill>
          <a:ln>
            <a:solidFill>
              <a:schemeClr val="accent5"/>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3" name="Text Placeholder 12"/>
          <p:cNvSpPr>
            <a:spLocks noGrp="1"/>
          </p:cNvSpPr>
          <p:nvPr>
            <p:ph type="body" sz="quarter" idx="26" hasCustomPrompt="1"/>
          </p:nvPr>
        </p:nvSpPr>
        <p:spPr>
          <a:xfrm>
            <a:off x="482600" y="1419645"/>
            <a:ext cx="502920" cy="498733"/>
          </a:xfrm>
          <a:solidFill>
            <a:schemeClr val="accent1">
              <a:lumMod val="75000"/>
            </a:schemeClr>
          </a:solidFill>
          <a:ln>
            <a:solidFill>
              <a:schemeClr val="accent1"/>
            </a:solidFill>
          </a:ln>
        </p:spPr>
        <p:txBody>
          <a:bodyPr vert="horz" wrap="square" lIns="0" tIns="0" rIns="0" bIns="0" rtlCol="0" anchor="ctr">
            <a:noAutofit/>
          </a:bodyPr>
          <a:lstStyle>
            <a:lvl1pPr marL="228600" indent="-228600" algn="ctr">
              <a:buNone/>
              <a:defRPr lang="en-US" sz="2400" b="0" cap="all" baseline="0">
                <a:solidFill>
                  <a:schemeClr val="bg1"/>
                </a:solidFill>
                <a:latin typeface="FontAwesome" pitchFamily="2" charset="0"/>
              </a:defRPr>
            </a:lvl1pPr>
          </a:lstStyle>
          <a:p>
            <a:pPr marL="0" lvl="0" indent="0"/>
            <a:r>
              <a:rPr lang="en-US"/>
              <a:t></a:t>
            </a:r>
          </a:p>
        </p:txBody>
      </p:sp>
      <p:sp>
        <p:nvSpPr>
          <p:cNvPr id="34" name="Text Placeholder 12"/>
          <p:cNvSpPr>
            <a:spLocks noGrp="1"/>
          </p:cNvSpPr>
          <p:nvPr>
            <p:ph type="body" sz="quarter" idx="27" hasCustomPrompt="1"/>
          </p:nvPr>
        </p:nvSpPr>
        <p:spPr>
          <a:xfrm>
            <a:off x="482600" y="3939862"/>
            <a:ext cx="502920" cy="498733"/>
          </a:xfrm>
          <a:solidFill>
            <a:schemeClr val="accent3">
              <a:lumMod val="75000"/>
            </a:schemeClr>
          </a:solidFill>
          <a:ln>
            <a:solidFill>
              <a:schemeClr val="accent3"/>
            </a:solidFill>
          </a:ln>
        </p:spPr>
        <p:txBody>
          <a:bodyPr vert="horz" wrap="square" lIns="0" tIns="0" rIns="0" bIns="0" rtlCol="0" anchor="ctr">
            <a:noAutofit/>
          </a:bodyPr>
          <a:lstStyle>
            <a:lvl1pPr marL="228600" indent="-228600" algn="ctr">
              <a:buNone/>
              <a:defRPr lang="en-US" sz="2400" b="0" cap="all" baseline="0">
                <a:solidFill>
                  <a:schemeClr val="bg1"/>
                </a:solidFill>
                <a:latin typeface="FontAwesome" pitchFamily="2" charset="0"/>
              </a:defRPr>
            </a:lvl1pPr>
          </a:lstStyle>
          <a:p>
            <a:pPr marL="0" lvl="0" indent="0"/>
            <a:r>
              <a:rPr lang="en-US"/>
              <a:t></a:t>
            </a:r>
          </a:p>
        </p:txBody>
      </p:sp>
      <p:sp>
        <p:nvSpPr>
          <p:cNvPr id="35" name="Text Placeholder 12"/>
          <p:cNvSpPr>
            <a:spLocks noGrp="1"/>
          </p:cNvSpPr>
          <p:nvPr>
            <p:ph type="body" sz="quarter" idx="28" hasCustomPrompt="1"/>
          </p:nvPr>
        </p:nvSpPr>
        <p:spPr>
          <a:xfrm>
            <a:off x="6565901" y="1419645"/>
            <a:ext cx="502920" cy="498733"/>
          </a:xfrm>
          <a:solidFill>
            <a:schemeClr val="accent4">
              <a:lumMod val="75000"/>
            </a:schemeClr>
          </a:solidFill>
          <a:ln>
            <a:solidFill>
              <a:schemeClr val="accent4"/>
            </a:solidFill>
          </a:ln>
        </p:spPr>
        <p:txBody>
          <a:bodyPr vert="horz" wrap="square" lIns="0" tIns="0" rIns="0" bIns="0" rtlCol="0" anchor="ctr">
            <a:noAutofit/>
          </a:bodyPr>
          <a:lstStyle>
            <a:lvl1pPr marL="228600" indent="-228600" algn="ctr">
              <a:buNone/>
              <a:defRPr lang="en-US" sz="2400" b="0" cap="all" baseline="0">
                <a:solidFill>
                  <a:schemeClr val="bg1"/>
                </a:solidFill>
                <a:latin typeface="FontAwesome" pitchFamily="2" charset="0"/>
              </a:defRPr>
            </a:lvl1pPr>
          </a:lstStyle>
          <a:p>
            <a:pPr marL="0" lvl="0" indent="0"/>
            <a:r>
              <a:rPr lang="en-US"/>
              <a:t></a:t>
            </a:r>
          </a:p>
        </p:txBody>
      </p:sp>
      <p:sp>
        <p:nvSpPr>
          <p:cNvPr id="36" name="Text Placeholder 12"/>
          <p:cNvSpPr>
            <a:spLocks noGrp="1"/>
          </p:cNvSpPr>
          <p:nvPr>
            <p:ph type="body" sz="quarter" idx="29" hasCustomPrompt="1"/>
          </p:nvPr>
        </p:nvSpPr>
        <p:spPr>
          <a:xfrm>
            <a:off x="6565901" y="3939862"/>
            <a:ext cx="502920" cy="498733"/>
          </a:xfrm>
          <a:solidFill>
            <a:schemeClr val="accent5">
              <a:lumMod val="75000"/>
            </a:schemeClr>
          </a:solidFill>
          <a:ln>
            <a:solidFill>
              <a:schemeClr val="accent5"/>
            </a:solidFill>
          </a:ln>
        </p:spPr>
        <p:txBody>
          <a:bodyPr vert="horz" wrap="square" lIns="0" tIns="0" rIns="0" bIns="0" rtlCol="0" anchor="ctr">
            <a:noAutofit/>
          </a:bodyPr>
          <a:lstStyle>
            <a:lvl1pPr marL="228600" indent="-228600" algn="ctr">
              <a:buNone/>
              <a:defRPr lang="en-US" sz="2400" b="0" cap="all" baseline="0">
                <a:solidFill>
                  <a:schemeClr val="bg1"/>
                </a:solidFill>
                <a:latin typeface="FontAwesome" pitchFamily="2" charset="0"/>
              </a:defRPr>
            </a:lvl1pPr>
          </a:lstStyle>
          <a:p>
            <a:pPr marL="0" lvl="0" indent="0"/>
            <a:r>
              <a:rPr lang="en-US"/>
              <a:t></a:t>
            </a:r>
          </a:p>
        </p:txBody>
      </p:sp>
      <p:grpSp>
        <p:nvGrpSpPr>
          <p:cNvPr id="26" name="Group 25"/>
          <p:cNvGrpSpPr/>
          <p:nvPr userDrawn="1"/>
        </p:nvGrpSpPr>
        <p:grpSpPr>
          <a:xfrm>
            <a:off x="0" y="6766560"/>
            <a:ext cx="12192000" cy="91440"/>
            <a:chOff x="0" y="4480421"/>
            <a:chExt cx="12192000" cy="91440"/>
          </a:xfrm>
        </p:grpSpPr>
        <p:sp>
          <p:nvSpPr>
            <p:cNvPr id="37" name="Rectangle 3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22394396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rt 10">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24" name="Chart Placeholder 8"/>
          <p:cNvSpPr>
            <a:spLocks noGrp="1"/>
          </p:cNvSpPr>
          <p:nvPr>
            <p:ph type="chart" sz="quarter" idx="17"/>
          </p:nvPr>
        </p:nvSpPr>
        <p:spPr>
          <a:xfrm>
            <a:off x="482600" y="1918165"/>
            <a:ext cx="5143500" cy="1767381"/>
          </a:xfrm>
          <a:solidFill>
            <a:schemeClr val="accent1">
              <a:alpha val="30000"/>
            </a:schemeClr>
          </a:solidFill>
          <a:ln>
            <a:solidFill>
              <a:schemeClr val="accent1"/>
            </a:solidFill>
          </a:ln>
        </p:spPr>
        <p:txBody>
          <a:bodyPr/>
          <a:lstStyle/>
          <a:p>
            <a:endParaRPr lang="en-US"/>
          </a:p>
        </p:txBody>
      </p:sp>
      <p:sp>
        <p:nvSpPr>
          <p:cNvPr id="25" name="Text Placeholder 12"/>
          <p:cNvSpPr>
            <a:spLocks noGrp="1"/>
          </p:cNvSpPr>
          <p:nvPr>
            <p:ph type="body" sz="quarter" idx="18" hasCustomPrompt="1"/>
          </p:nvPr>
        </p:nvSpPr>
        <p:spPr>
          <a:xfrm>
            <a:off x="482600" y="1419645"/>
            <a:ext cx="5143500" cy="498733"/>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7" name="Chart Placeholder 8"/>
          <p:cNvSpPr>
            <a:spLocks noGrp="1"/>
          </p:cNvSpPr>
          <p:nvPr>
            <p:ph type="chart" sz="quarter" idx="20"/>
          </p:nvPr>
        </p:nvSpPr>
        <p:spPr>
          <a:xfrm>
            <a:off x="6565901" y="1918165"/>
            <a:ext cx="5143500" cy="1767381"/>
          </a:xfrm>
          <a:solidFill>
            <a:schemeClr val="accent4">
              <a:alpha val="30000"/>
            </a:schemeClr>
          </a:solidFill>
          <a:ln>
            <a:solidFill>
              <a:schemeClr val="accent4"/>
            </a:solidFill>
          </a:ln>
        </p:spPr>
        <p:txBody>
          <a:bodyPr/>
          <a:lstStyle/>
          <a:p>
            <a:endParaRPr lang="en-US"/>
          </a:p>
        </p:txBody>
      </p:sp>
      <p:sp>
        <p:nvSpPr>
          <p:cNvPr id="28" name="Text Placeholder 12"/>
          <p:cNvSpPr>
            <a:spLocks noGrp="1"/>
          </p:cNvSpPr>
          <p:nvPr>
            <p:ph type="body" sz="quarter" idx="21" hasCustomPrompt="1"/>
          </p:nvPr>
        </p:nvSpPr>
        <p:spPr>
          <a:xfrm>
            <a:off x="6565901" y="1419645"/>
            <a:ext cx="5143500" cy="498733"/>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1" name="Chart Placeholder 8"/>
          <p:cNvSpPr>
            <a:spLocks noGrp="1"/>
          </p:cNvSpPr>
          <p:nvPr>
            <p:ph type="chart" sz="quarter" idx="24"/>
          </p:nvPr>
        </p:nvSpPr>
        <p:spPr>
          <a:xfrm>
            <a:off x="482600" y="4450660"/>
            <a:ext cx="11226801" cy="1767381"/>
          </a:xfrm>
          <a:solidFill>
            <a:schemeClr val="accent5">
              <a:alpha val="30000"/>
            </a:schemeClr>
          </a:solidFill>
          <a:ln>
            <a:solidFill>
              <a:schemeClr val="accent5"/>
            </a:solidFill>
          </a:ln>
        </p:spPr>
        <p:txBody>
          <a:bodyPr/>
          <a:lstStyle/>
          <a:p>
            <a:endParaRPr lang="en-US"/>
          </a:p>
        </p:txBody>
      </p:sp>
      <p:sp>
        <p:nvSpPr>
          <p:cNvPr id="32" name="Text Placeholder 12"/>
          <p:cNvSpPr>
            <a:spLocks noGrp="1"/>
          </p:cNvSpPr>
          <p:nvPr>
            <p:ph type="body" sz="quarter" idx="25" hasCustomPrompt="1"/>
          </p:nvPr>
        </p:nvSpPr>
        <p:spPr>
          <a:xfrm>
            <a:off x="482600" y="3952140"/>
            <a:ext cx="11226801" cy="498733"/>
          </a:xfrm>
          <a:solidFill>
            <a:schemeClr val="accent5"/>
          </a:solidFill>
          <a:ln>
            <a:solidFill>
              <a:schemeClr val="accent5"/>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grpSp>
        <p:nvGrpSpPr>
          <p:cNvPr id="29" name="Group 28"/>
          <p:cNvGrpSpPr/>
          <p:nvPr userDrawn="1"/>
        </p:nvGrpSpPr>
        <p:grpSpPr>
          <a:xfrm>
            <a:off x="0" y="6766560"/>
            <a:ext cx="12192000" cy="91440"/>
            <a:chOff x="0" y="4480421"/>
            <a:chExt cx="12192000" cy="91440"/>
          </a:xfrm>
        </p:grpSpPr>
        <p:sp>
          <p:nvSpPr>
            <p:cNvPr id="30" name="Rectangle 2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3342215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11">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4" name="Chart Placeholder 8"/>
          <p:cNvSpPr>
            <a:spLocks noGrp="1"/>
          </p:cNvSpPr>
          <p:nvPr>
            <p:ph type="chart" sz="quarter" idx="17"/>
          </p:nvPr>
        </p:nvSpPr>
        <p:spPr>
          <a:xfrm>
            <a:off x="482600" y="1918165"/>
            <a:ext cx="3568699" cy="1767381"/>
          </a:xfrm>
          <a:solidFill>
            <a:schemeClr val="accent1">
              <a:alpha val="30000"/>
            </a:schemeClr>
          </a:solidFill>
          <a:ln>
            <a:solidFill>
              <a:schemeClr val="accent1"/>
            </a:solidFill>
          </a:ln>
        </p:spPr>
        <p:txBody>
          <a:bodyPr/>
          <a:lstStyle/>
          <a:p>
            <a:endParaRPr lang="en-US"/>
          </a:p>
        </p:txBody>
      </p:sp>
      <p:sp>
        <p:nvSpPr>
          <p:cNvPr id="25" name="Text Placeholder 12"/>
          <p:cNvSpPr>
            <a:spLocks noGrp="1"/>
          </p:cNvSpPr>
          <p:nvPr>
            <p:ph type="body" sz="quarter" idx="18" hasCustomPrompt="1"/>
          </p:nvPr>
        </p:nvSpPr>
        <p:spPr>
          <a:xfrm>
            <a:off x="482600" y="1419645"/>
            <a:ext cx="3568699" cy="498733"/>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7" name="Chart Placeholder 8"/>
          <p:cNvSpPr>
            <a:spLocks noGrp="1"/>
          </p:cNvSpPr>
          <p:nvPr>
            <p:ph type="chart" sz="quarter" idx="20"/>
          </p:nvPr>
        </p:nvSpPr>
        <p:spPr>
          <a:xfrm>
            <a:off x="4311651" y="1918165"/>
            <a:ext cx="3568699" cy="1767381"/>
          </a:xfrm>
          <a:solidFill>
            <a:schemeClr val="accent4">
              <a:alpha val="30000"/>
            </a:schemeClr>
          </a:solidFill>
          <a:ln>
            <a:solidFill>
              <a:schemeClr val="accent4"/>
            </a:solidFill>
          </a:ln>
        </p:spPr>
        <p:txBody>
          <a:bodyPr/>
          <a:lstStyle/>
          <a:p>
            <a:endParaRPr lang="en-US"/>
          </a:p>
        </p:txBody>
      </p:sp>
      <p:sp>
        <p:nvSpPr>
          <p:cNvPr id="28" name="Text Placeholder 12"/>
          <p:cNvSpPr>
            <a:spLocks noGrp="1"/>
          </p:cNvSpPr>
          <p:nvPr>
            <p:ph type="body" sz="quarter" idx="21" hasCustomPrompt="1"/>
          </p:nvPr>
        </p:nvSpPr>
        <p:spPr>
          <a:xfrm>
            <a:off x="4311651" y="1419645"/>
            <a:ext cx="3568699" cy="498733"/>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9" name="Chart Placeholder 8"/>
          <p:cNvSpPr>
            <a:spLocks noGrp="1"/>
          </p:cNvSpPr>
          <p:nvPr>
            <p:ph type="chart" sz="quarter" idx="22"/>
          </p:nvPr>
        </p:nvSpPr>
        <p:spPr>
          <a:xfrm>
            <a:off x="482600" y="4438382"/>
            <a:ext cx="3568699" cy="1767381"/>
          </a:xfrm>
          <a:solidFill>
            <a:schemeClr val="accent3">
              <a:alpha val="30000"/>
            </a:schemeClr>
          </a:solidFill>
          <a:ln>
            <a:solidFill>
              <a:schemeClr val="accent3"/>
            </a:solidFill>
          </a:ln>
        </p:spPr>
        <p:txBody>
          <a:bodyPr/>
          <a:lstStyle/>
          <a:p>
            <a:endParaRPr lang="en-US"/>
          </a:p>
        </p:txBody>
      </p:sp>
      <p:sp>
        <p:nvSpPr>
          <p:cNvPr id="30" name="Text Placeholder 12"/>
          <p:cNvSpPr>
            <a:spLocks noGrp="1"/>
          </p:cNvSpPr>
          <p:nvPr>
            <p:ph type="body" sz="quarter" idx="23" hasCustomPrompt="1"/>
          </p:nvPr>
        </p:nvSpPr>
        <p:spPr>
          <a:xfrm>
            <a:off x="482600" y="3939862"/>
            <a:ext cx="3568699" cy="498733"/>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1" name="Chart Placeholder 8"/>
          <p:cNvSpPr>
            <a:spLocks noGrp="1"/>
          </p:cNvSpPr>
          <p:nvPr>
            <p:ph type="chart" sz="quarter" idx="24"/>
          </p:nvPr>
        </p:nvSpPr>
        <p:spPr>
          <a:xfrm>
            <a:off x="4311651" y="4438382"/>
            <a:ext cx="3568699" cy="1767381"/>
          </a:xfrm>
          <a:solidFill>
            <a:schemeClr val="accent5">
              <a:alpha val="30000"/>
            </a:schemeClr>
          </a:solidFill>
          <a:ln>
            <a:solidFill>
              <a:schemeClr val="accent5"/>
            </a:solidFill>
          </a:ln>
        </p:spPr>
        <p:txBody>
          <a:bodyPr/>
          <a:lstStyle/>
          <a:p>
            <a:endParaRPr lang="en-US"/>
          </a:p>
        </p:txBody>
      </p:sp>
      <p:sp>
        <p:nvSpPr>
          <p:cNvPr id="32" name="Text Placeholder 12"/>
          <p:cNvSpPr>
            <a:spLocks noGrp="1"/>
          </p:cNvSpPr>
          <p:nvPr>
            <p:ph type="body" sz="quarter" idx="25" hasCustomPrompt="1"/>
          </p:nvPr>
        </p:nvSpPr>
        <p:spPr>
          <a:xfrm>
            <a:off x="4311651" y="3939862"/>
            <a:ext cx="3568699" cy="498733"/>
          </a:xfrm>
          <a:solidFill>
            <a:schemeClr val="accent5"/>
          </a:solidFill>
          <a:ln>
            <a:solidFill>
              <a:schemeClr val="accent5"/>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6" name="Chart Placeholder 8"/>
          <p:cNvSpPr>
            <a:spLocks noGrp="1"/>
          </p:cNvSpPr>
          <p:nvPr>
            <p:ph type="chart" sz="quarter" idx="26"/>
          </p:nvPr>
        </p:nvSpPr>
        <p:spPr>
          <a:xfrm>
            <a:off x="8140702" y="1918165"/>
            <a:ext cx="3568699" cy="1767381"/>
          </a:xfrm>
          <a:solidFill>
            <a:schemeClr val="accent2">
              <a:alpha val="30000"/>
            </a:schemeClr>
          </a:solidFill>
          <a:ln>
            <a:solidFill>
              <a:schemeClr val="accent2"/>
            </a:solidFill>
          </a:ln>
        </p:spPr>
        <p:txBody>
          <a:bodyPr/>
          <a:lstStyle/>
          <a:p>
            <a:endParaRPr lang="en-US"/>
          </a:p>
        </p:txBody>
      </p:sp>
      <p:sp>
        <p:nvSpPr>
          <p:cNvPr id="33" name="Text Placeholder 12"/>
          <p:cNvSpPr>
            <a:spLocks noGrp="1"/>
          </p:cNvSpPr>
          <p:nvPr>
            <p:ph type="body" sz="quarter" idx="27" hasCustomPrompt="1"/>
          </p:nvPr>
        </p:nvSpPr>
        <p:spPr>
          <a:xfrm>
            <a:off x="8140702" y="1419645"/>
            <a:ext cx="3568699" cy="498733"/>
          </a:xfrm>
          <a:solidFill>
            <a:schemeClr val="accent2"/>
          </a:solidFill>
          <a:ln>
            <a:solidFill>
              <a:schemeClr val="accent2"/>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4" name="Chart Placeholder 8"/>
          <p:cNvSpPr>
            <a:spLocks noGrp="1"/>
          </p:cNvSpPr>
          <p:nvPr>
            <p:ph type="chart" sz="quarter" idx="28"/>
          </p:nvPr>
        </p:nvSpPr>
        <p:spPr>
          <a:xfrm>
            <a:off x="8140702" y="4438382"/>
            <a:ext cx="3568699" cy="1767381"/>
          </a:xfrm>
          <a:solidFill>
            <a:schemeClr val="accent6">
              <a:alpha val="30000"/>
            </a:schemeClr>
          </a:solidFill>
          <a:ln>
            <a:solidFill>
              <a:schemeClr val="accent6"/>
            </a:solidFill>
          </a:ln>
        </p:spPr>
        <p:txBody>
          <a:bodyPr/>
          <a:lstStyle/>
          <a:p>
            <a:endParaRPr lang="en-US"/>
          </a:p>
        </p:txBody>
      </p:sp>
      <p:sp>
        <p:nvSpPr>
          <p:cNvPr id="35" name="Text Placeholder 12"/>
          <p:cNvSpPr>
            <a:spLocks noGrp="1"/>
          </p:cNvSpPr>
          <p:nvPr>
            <p:ph type="body" sz="quarter" idx="29" hasCustomPrompt="1"/>
          </p:nvPr>
        </p:nvSpPr>
        <p:spPr>
          <a:xfrm>
            <a:off x="8140702" y="3939862"/>
            <a:ext cx="3568699" cy="498733"/>
          </a:xfrm>
          <a:solidFill>
            <a:schemeClr val="accent6"/>
          </a:solidFill>
          <a:ln>
            <a:solidFill>
              <a:schemeClr val="accent6"/>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grpSp>
        <p:nvGrpSpPr>
          <p:cNvPr id="36" name="Group 35"/>
          <p:cNvGrpSpPr/>
          <p:nvPr userDrawn="1"/>
        </p:nvGrpSpPr>
        <p:grpSpPr>
          <a:xfrm>
            <a:off x="0" y="6766560"/>
            <a:ext cx="12192000" cy="91440"/>
            <a:chOff x="0" y="4480421"/>
            <a:chExt cx="12192000" cy="91440"/>
          </a:xfrm>
        </p:grpSpPr>
        <p:sp>
          <p:nvSpPr>
            <p:cNvPr id="37" name="Rectangle 3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27484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rt 13">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p:cNvSpPr>
          <p:nvPr>
            <p:ph type="chart" sz="quarter" idx="13"/>
          </p:nvPr>
        </p:nvSpPr>
        <p:spPr>
          <a:xfrm>
            <a:off x="482599" y="2443305"/>
            <a:ext cx="3556001" cy="3117518"/>
          </a:xfrm>
        </p:spPr>
        <p:txBody>
          <a:bodyPr/>
          <a:lstStyle/>
          <a:p>
            <a:endParaRPr lang="en-US"/>
          </a:p>
        </p:txBody>
      </p:sp>
      <p:sp>
        <p:nvSpPr>
          <p:cNvPr id="17" name="Text Placeholder 12"/>
          <p:cNvSpPr>
            <a:spLocks noGrp="1"/>
          </p:cNvSpPr>
          <p:nvPr>
            <p:ph type="body" sz="quarter" idx="15" hasCustomPrompt="1"/>
          </p:nvPr>
        </p:nvSpPr>
        <p:spPr>
          <a:xfrm>
            <a:off x="482599" y="1999562"/>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26" name="Chart Placeholder 8"/>
          <p:cNvSpPr>
            <a:spLocks noGrp="1"/>
          </p:cNvSpPr>
          <p:nvPr>
            <p:ph type="chart" sz="quarter" idx="16"/>
          </p:nvPr>
        </p:nvSpPr>
        <p:spPr>
          <a:xfrm>
            <a:off x="4318000" y="2443305"/>
            <a:ext cx="3556001" cy="3117518"/>
          </a:xfrm>
        </p:spPr>
        <p:txBody>
          <a:bodyPr/>
          <a:lstStyle/>
          <a:p>
            <a:endParaRPr lang="en-US"/>
          </a:p>
        </p:txBody>
      </p:sp>
      <p:sp>
        <p:nvSpPr>
          <p:cNvPr id="28" name="Text Placeholder 12"/>
          <p:cNvSpPr>
            <a:spLocks noGrp="1"/>
          </p:cNvSpPr>
          <p:nvPr>
            <p:ph type="body" sz="quarter" idx="18" hasCustomPrompt="1"/>
          </p:nvPr>
        </p:nvSpPr>
        <p:spPr>
          <a:xfrm>
            <a:off x="4318000" y="1999562"/>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29" name="Chart Placeholder 8"/>
          <p:cNvSpPr>
            <a:spLocks noGrp="1"/>
          </p:cNvSpPr>
          <p:nvPr>
            <p:ph type="chart" sz="quarter" idx="19"/>
          </p:nvPr>
        </p:nvSpPr>
        <p:spPr>
          <a:xfrm>
            <a:off x="8153400" y="2443305"/>
            <a:ext cx="3556001" cy="3117518"/>
          </a:xfrm>
        </p:spPr>
        <p:txBody>
          <a:bodyPr/>
          <a:lstStyle/>
          <a:p>
            <a:endParaRPr lang="en-US"/>
          </a:p>
        </p:txBody>
      </p:sp>
      <p:sp>
        <p:nvSpPr>
          <p:cNvPr id="31" name="Text Placeholder 12"/>
          <p:cNvSpPr>
            <a:spLocks noGrp="1"/>
          </p:cNvSpPr>
          <p:nvPr>
            <p:ph type="body" sz="quarter" idx="21" hasCustomPrompt="1"/>
          </p:nvPr>
        </p:nvSpPr>
        <p:spPr>
          <a:xfrm>
            <a:off x="8153400" y="1999562"/>
            <a:ext cx="3556000"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23" name="Text Placeholder 12"/>
          <p:cNvSpPr>
            <a:spLocks noGrp="1"/>
          </p:cNvSpPr>
          <p:nvPr>
            <p:ph type="body" sz="quarter" idx="22" hasCustomPrompt="1"/>
          </p:nvPr>
        </p:nvSpPr>
        <p:spPr>
          <a:xfrm>
            <a:off x="1625598" y="3789698"/>
            <a:ext cx="1270001"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99%</a:t>
            </a:r>
          </a:p>
        </p:txBody>
      </p:sp>
      <p:sp>
        <p:nvSpPr>
          <p:cNvPr id="24" name="Text Placeholder 12"/>
          <p:cNvSpPr>
            <a:spLocks noGrp="1"/>
          </p:cNvSpPr>
          <p:nvPr>
            <p:ph type="body" sz="quarter" idx="23" hasCustomPrompt="1"/>
          </p:nvPr>
        </p:nvSpPr>
        <p:spPr>
          <a:xfrm>
            <a:off x="5460999" y="3789698"/>
            <a:ext cx="1270001"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99%</a:t>
            </a:r>
          </a:p>
        </p:txBody>
      </p:sp>
      <p:sp>
        <p:nvSpPr>
          <p:cNvPr id="25" name="Text Placeholder 12"/>
          <p:cNvSpPr>
            <a:spLocks noGrp="1"/>
          </p:cNvSpPr>
          <p:nvPr>
            <p:ph type="body" sz="quarter" idx="24" hasCustomPrompt="1"/>
          </p:nvPr>
        </p:nvSpPr>
        <p:spPr>
          <a:xfrm>
            <a:off x="9296399" y="3789698"/>
            <a:ext cx="1270001" cy="424732"/>
          </a:xfrm>
        </p:spPr>
        <p:txBody>
          <a:bodyPr vert="horz" wrap="square" lIns="91440" tIns="45720" rIns="91440" bIns="45720" rtlCol="0" anchor="ctr">
            <a:spAutoFit/>
          </a:bodyPr>
          <a:lstStyle>
            <a:lvl1pPr marL="228600" indent="-228600" algn="ctr">
              <a:buNone/>
              <a:defRPr lang="en-US" sz="2400" b="1" cap="all" baseline="0">
                <a:solidFill>
                  <a:srgbClr val="47464B"/>
                </a:solidFill>
              </a:defRPr>
            </a:lvl1pPr>
          </a:lstStyle>
          <a:p>
            <a:pPr marL="0" lvl="0" indent="0"/>
            <a:r>
              <a:rPr lang="en-US"/>
              <a:t>99%</a:t>
            </a:r>
          </a:p>
        </p:txBody>
      </p:sp>
      <p:grpSp>
        <p:nvGrpSpPr>
          <p:cNvPr id="22" name="Group 21"/>
          <p:cNvGrpSpPr/>
          <p:nvPr userDrawn="1"/>
        </p:nvGrpSpPr>
        <p:grpSpPr>
          <a:xfrm>
            <a:off x="0" y="6766560"/>
            <a:ext cx="12192000" cy="91440"/>
            <a:chOff x="0" y="4480421"/>
            <a:chExt cx="12192000" cy="91440"/>
          </a:xfrm>
        </p:grpSpPr>
        <p:sp>
          <p:nvSpPr>
            <p:cNvPr id="27" name="Rectangle 2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9787161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hart and mockup">
    <p:spTree>
      <p:nvGrpSpPr>
        <p:cNvPr id="1" name=""/>
        <p:cNvGrpSpPr/>
        <p:nvPr/>
      </p:nvGrpSpPr>
      <p:grpSpPr>
        <a:xfrm>
          <a:off x="0" y="0"/>
          <a:ext cx="0" cy="0"/>
          <a:chOff x="0" y="0"/>
          <a:chExt cx="0" cy="0"/>
        </a:xfrm>
      </p:grpSpPr>
      <p:grpSp>
        <p:nvGrpSpPr>
          <p:cNvPr id="25" name="Group 24"/>
          <p:cNvGrpSpPr/>
          <p:nvPr userDrawn="1"/>
        </p:nvGrpSpPr>
        <p:grpSpPr>
          <a:xfrm>
            <a:off x="1036776" y="1717358"/>
            <a:ext cx="5059198" cy="4416742"/>
            <a:chOff x="3742268" y="2033349"/>
            <a:chExt cx="4296282" cy="3750707"/>
          </a:xfrm>
        </p:grpSpPr>
        <p:sp>
          <p:nvSpPr>
            <p:cNvPr id="26" name="Shape 6"/>
            <p:cNvSpPr/>
            <p:nvPr/>
          </p:nvSpPr>
          <p:spPr>
            <a:xfrm>
              <a:off x="5156233" y="5716335"/>
              <a:ext cx="1464334" cy="67721"/>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solidFill>
              <a:srgbClr val="32373C">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6"/>
            <p:cNvSpPr/>
            <p:nvPr/>
          </p:nvSpPr>
          <p:spPr>
            <a:xfrm>
              <a:off x="5148520" y="5698509"/>
              <a:ext cx="1479760" cy="67721"/>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gradFill>
              <a:gsLst>
                <a:gs pos="17000">
                  <a:srgbClr val="000000">
                    <a:alpha val="30000"/>
                  </a:srgbClr>
                </a:gs>
                <a:gs pos="76000">
                  <a:srgbClr val="32373C">
                    <a:alpha val="8000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7"/>
            <p:cNvSpPr/>
            <p:nvPr/>
          </p:nvSpPr>
          <p:spPr>
            <a:xfrm>
              <a:off x="3742268" y="4635867"/>
              <a:ext cx="4296281" cy="485675"/>
            </a:xfrm>
            <a:custGeom>
              <a:avLst/>
              <a:gdLst/>
              <a:ahLst/>
              <a:cxnLst>
                <a:cxn ang="0">
                  <a:pos x="wd2" y="hd2"/>
                </a:cxn>
                <a:cxn ang="5400000">
                  <a:pos x="wd2" y="hd2"/>
                </a:cxn>
                <a:cxn ang="10800000">
                  <a:pos x="wd2" y="hd2"/>
                </a:cxn>
                <a:cxn ang="16200000">
                  <a:pos x="wd2" y="hd2"/>
                </a:cxn>
              </a:cxnLst>
              <a:rect l="0" t="0" r="r" b="b"/>
              <a:pathLst>
                <a:path w="21600" h="21600" extrusionOk="0">
                  <a:moveTo>
                    <a:pt x="0" y="15382"/>
                  </a:moveTo>
                  <a:cubicBezTo>
                    <a:pt x="0" y="18816"/>
                    <a:pt x="315" y="21600"/>
                    <a:pt x="703" y="21600"/>
                  </a:cubicBezTo>
                  <a:lnTo>
                    <a:pt x="20897" y="21600"/>
                  </a:lnTo>
                  <a:cubicBezTo>
                    <a:pt x="21285" y="21600"/>
                    <a:pt x="21600" y="18816"/>
                    <a:pt x="21600" y="15382"/>
                  </a:cubicBezTo>
                  <a:lnTo>
                    <a:pt x="21600" y="0"/>
                  </a:lnTo>
                  <a:lnTo>
                    <a:pt x="0" y="0"/>
                  </a:lnTo>
                  <a:cubicBezTo>
                    <a:pt x="0" y="0"/>
                    <a:pt x="0" y="15382"/>
                    <a:pt x="0" y="15382"/>
                  </a:cubicBezTo>
                  <a:close/>
                </a:path>
              </a:pathLst>
            </a:custGeom>
            <a:gradFill>
              <a:gsLst>
                <a:gs pos="0">
                  <a:srgbClr val="C8CBCF"/>
                </a:gs>
                <a:gs pos="100000">
                  <a:srgbClr val="E7E7E8"/>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8"/>
            <p:cNvSpPr/>
            <p:nvPr/>
          </p:nvSpPr>
          <p:spPr>
            <a:xfrm>
              <a:off x="3742268" y="2033349"/>
              <a:ext cx="4296282" cy="2607645"/>
            </a:xfrm>
            <a:custGeom>
              <a:avLst/>
              <a:gdLst/>
              <a:ahLst/>
              <a:cxnLst>
                <a:cxn ang="0">
                  <a:pos x="wd2" y="hd2"/>
                </a:cxn>
                <a:cxn ang="5400000">
                  <a:pos x="wd2" y="hd2"/>
                </a:cxn>
                <a:cxn ang="10800000">
                  <a:pos x="wd2" y="hd2"/>
                </a:cxn>
                <a:cxn ang="16200000">
                  <a:pos x="wd2" y="hd2"/>
                </a:cxn>
              </a:cxnLst>
              <a:rect l="0" t="0" r="r" b="b"/>
              <a:pathLst>
                <a:path w="21600" h="21600" extrusionOk="0">
                  <a:moveTo>
                    <a:pt x="20575" y="19911"/>
                  </a:moveTo>
                  <a:lnTo>
                    <a:pt x="1025" y="19911"/>
                  </a:lnTo>
                  <a:lnTo>
                    <a:pt x="1025" y="1737"/>
                  </a:lnTo>
                  <a:lnTo>
                    <a:pt x="20575" y="1737"/>
                  </a:lnTo>
                  <a:cubicBezTo>
                    <a:pt x="20575" y="1737"/>
                    <a:pt x="20575" y="19911"/>
                    <a:pt x="20575" y="19911"/>
                  </a:cubicBezTo>
                  <a:close/>
                  <a:moveTo>
                    <a:pt x="20897" y="0"/>
                  </a:moveTo>
                  <a:lnTo>
                    <a:pt x="703" y="0"/>
                  </a:lnTo>
                  <a:cubicBezTo>
                    <a:pt x="315" y="0"/>
                    <a:pt x="0" y="518"/>
                    <a:pt x="0" y="1158"/>
                  </a:cubicBezTo>
                  <a:lnTo>
                    <a:pt x="0" y="21600"/>
                  </a:lnTo>
                  <a:lnTo>
                    <a:pt x="21600" y="21600"/>
                  </a:lnTo>
                  <a:lnTo>
                    <a:pt x="21600" y="1158"/>
                  </a:lnTo>
                  <a:cubicBezTo>
                    <a:pt x="21600" y="518"/>
                    <a:pt x="21285" y="0"/>
                    <a:pt x="20897" y="0"/>
                  </a:cubicBezTo>
                  <a:close/>
                </a:path>
              </a:pathLst>
            </a:custGeom>
            <a:gradFill>
              <a:gsLst>
                <a:gs pos="6000">
                  <a:srgbClr val="32373C"/>
                </a:gs>
                <a:gs pos="62000">
                  <a:srgbClr val="000000"/>
                </a:gs>
              </a:gsLst>
              <a:lin ang="1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9"/>
            <p:cNvSpPr/>
            <p:nvPr/>
          </p:nvSpPr>
          <p:spPr>
            <a:xfrm>
              <a:off x="5154883" y="5711236"/>
              <a:ext cx="1468712" cy="45147"/>
            </a:xfrm>
            <a:custGeom>
              <a:avLst/>
              <a:gdLst/>
              <a:ahLst/>
              <a:cxnLst>
                <a:cxn ang="0">
                  <a:pos x="wd2" y="hd2"/>
                </a:cxn>
                <a:cxn ang="5400000">
                  <a:pos x="wd2" y="hd2"/>
                </a:cxn>
                <a:cxn ang="10800000">
                  <a:pos x="wd2" y="hd2"/>
                </a:cxn>
                <a:cxn ang="16200000">
                  <a:pos x="wd2" y="hd2"/>
                </a:cxn>
              </a:cxnLst>
              <a:rect l="0" t="0" r="r" b="b"/>
              <a:pathLst>
                <a:path w="21516" h="21600" extrusionOk="0">
                  <a:moveTo>
                    <a:pt x="21512" y="0"/>
                  </a:moveTo>
                  <a:cubicBezTo>
                    <a:pt x="21499" y="3516"/>
                    <a:pt x="21438" y="9477"/>
                    <a:pt x="21185" y="12548"/>
                  </a:cubicBezTo>
                  <a:cubicBezTo>
                    <a:pt x="20811" y="17077"/>
                    <a:pt x="19488" y="18813"/>
                    <a:pt x="18603" y="18813"/>
                  </a:cubicBezTo>
                  <a:cubicBezTo>
                    <a:pt x="18082" y="18813"/>
                    <a:pt x="14899" y="18813"/>
                    <a:pt x="12368" y="18813"/>
                  </a:cubicBezTo>
                  <a:cubicBezTo>
                    <a:pt x="12368" y="18813"/>
                    <a:pt x="10917" y="18813"/>
                    <a:pt x="9148" y="18813"/>
                  </a:cubicBezTo>
                  <a:cubicBezTo>
                    <a:pt x="6617" y="18813"/>
                    <a:pt x="3434" y="18813"/>
                    <a:pt x="2913" y="18813"/>
                  </a:cubicBezTo>
                  <a:cubicBezTo>
                    <a:pt x="2028" y="18813"/>
                    <a:pt x="705" y="17077"/>
                    <a:pt x="331" y="12548"/>
                  </a:cubicBezTo>
                  <a:cubicBezTo>
                    <a:pt x="78" y="9477"/>
                    <a:pt x="17" y="3516"/>
                    <a:pt x="4" y="0"/>
                  </a:cubicBezTo>
                  <a:lnTo>
                    <a:pt x="2" y="0"/>
                  </a:lnTo>
                  <a:cubicBezTo>
                    <a:pt x="2" y="0"/>
                    <a:pt x="-42" y="10806"/>
                    <a:pt x="331" y="15335"/>
                  </a:cubicBezTo>
                  <a:cubicBezTo>
                    <a:pt x="705" y="19864"/>
                    <a:pt x="2028" y="21600"/>
                    <a:pt x="2913" y="21600"/>
                  </a:cubicBezTo>
                  <a:cubicBezTo>
                    <a:pt x="3434" y="21600"/>
                    <a:pt x="6617" y="21600"/>
                    <a:pt x="9148" y="21600"/>
                  </a:cubicBezTo>
                  <a:cubicBezTo>
                    <a:pt x="10917" y="21600"/>
                    <a:pt x="12368" y="21600"/>
                    <a:pt x="12368" y="21600"/>
                  </a:cubicBezTo>
                  <a:cubicBezTo>
                    <a:pt x="14899" y="21600"/>
                    <a:pt x="18082" y="21600"/>
                    <a:pt x="18603" y="21600"/>
                  </a:cubicBezTo>
                  <a:cubicBezTo>
                    <a:pt x="19488" y="21600"/>
                    <a:pt x="20811" y="19864"/>
                    <a:pt x="21185" y="15335"/>
                  </a:cubicBezTo>
                  <a:cubicBezTo>
                    <a:pt x="21558" y="10806"/>
                    <a:pt x="21514" y="0"/>
                    <a:pt x="21514" y="0"/>
                  </a:cubicBezTo>
                  <a:cubicBezTo>
                    <a:pt x="21514" y="0"/>
                    <a:pt x="21512" y="0"/>
                    <a:pt x="21512" y="0"/>
                  </a:cubicBezTo>
                  <a:close/>
                </a:path>
              </a:pathLst>
            </a:custGeom>
            <a:solidFill>
              <a:srgbClr val="000000">
                <a:alpha val="7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10"/>
            <p:cNvSpPr/>
            <p:nvPr/>
          </p:nvSpPr>
          <p:spPr>
            <a:xfrm>
              <a:off x="5148520" y="5119465"/>
              <a:ext cx="1480148" cy="610751"/>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6000">
                  <a:srgbClr val="A4A7A8"/>
                </a:gs>
                <a:gs pos="0">
                  <a:srgbClr val="A4A7A8"/>
                </a:gs>
                <a:gs pos="34000">
                  <a:srgbClr val="F5F8FA"/>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11"/>
            <p:cNvSpPr/>
            <p:nvPr/>
          </p:nvSpPr>
          <p:spPr>
            <a:xfrm>
              <a:off x="5148520" y="5119465"/>
              <a:ext cx="1480148" cy="610751"/>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5000">
                  <a:srgbClr val="000000">
                    <a:alpha val="30000"/>
                  </a:srgbClr>
                </a:gs>
                <a:gs pos="36000">
                  <a:srgbClr val="FFFFFF">
                    <a:alpha val="0"/>
                  </a:srgbClr>
                </a:gs>
                <a:gs pos="95000">
                  <a:srgbClr val="FFFFFF">
                    <a:alpha val="0"/>
                  </a:srgbClr>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12"/>
            <p:cNvSpPr/>
            <p:nvPr/>
          </p:nvSpPr>
          <p:spPr>
            <a:xfrm>
              <a:off x="5148520" y="5704872"/>
              <a:ext cx="1480363" cy="45147"/>
            </a:xfrm>
            <a:custGeom>
              <a:avLst/>
              <a:gdLst/>
              <a:ahLst/>
              <a:cxnLst>
                <a:cxn ang="0">
                  <a:pos x="wd2" y="hd2"/>
                </a:cxn>
                <a:cxn ang="5400000">
                  <a:pos x="wd2" y="hd2"/>
                </a:cxn>
                <a:cxn ang="10800000">
                  <a:pos x="wd2" y="hd2"/>
                </a:cxn>
                <a:cxn ang="16200000">
                  <a:pos x="wd2" y="hd2"/>
                </a:cxn>
              </a:cxnLst>
              <a:rect l="0" t="0" r="r" b="b"/>
              <a:pathLst>
                <a:path w="21516" h="21600" extrusionOk="0">
                  <a:moveTo>
                    <a:pt x="21515" y="0"/>
                  </a:moveTo>
                  <a:lnTo>
                    <a:pt x="21512" y="0"/>
                  </a:lnTo>
                  <a:cubicBezTo>
                    <a:pt x="21487" y="4170"/>
                    <a:pt x="21268" y="8231"/>
                    <a:pt x="20567" y="9989"/>
                  </a:cubicBezTo>
                  <a:cubicBezTo>
                    <a:pt x="19268" y="13239"/>
                    <a:pt x="17335" y="12776"/>
                    <a:pt x="17335" y="12776"/>
                  </a:cubicBezTo>
                  <a:lnTo>
                    <a:pt x="12356" y="12776"/>
                  </a:lnTo>
                  <a:lnTo>
                    <a:pt x="9160" y="12776"/>
                  </a:lnTo>
                  <a:lnTo>
                    <a:pt x="4181" y="12776"/>
                  </a:lnTo>
                  <a:cubicBezTo>
                    <a:pt x="4181" y="12776"/>
                    <a:pt x="2248" y="13239"/>
                    <a:pt x="949" y="9989"/>
                  </a:cubicBezTo>
                  <a:cubicBezTo>
                    <a:pt x="248" y="8231"/>
                    <a:pt x="29" y="4170"/>
                    <a:pt x="4" y="0"/>
                  </a:cubicBezTo>
                  <a:lnTo>
                    <a:pt x="1" y="0"/>
                  </a:lnTo>
                  <a:cubicBezTo>
                    <a:pt x="1" y="0"/>
                    <a:pt x="-42" y="10806"/>
                    <a:pt x="328" y="15335"/>
                  </a:cubicBezTo>
                  <a:cubicBezTo>
                    <a:pt x="699" y="19864"/>
                    <a:pt x="2096" y="21600"/>
                    <a:pt x="2974" y="21600"/>
                  </a:cubicBezTo>
                  <a:cubicBezTo>
                    <a:pt x="3491" y="21600"/>
                    <a:pt x="6649" y="21600"/>
                    <a:pt x="9160" y="21600"/>
                  </a:cubicBezTo>
                  <a:cubicBezTo>
                    <a:pt x="10916" y="21600"/>
                    <a:pt x="12356" y="21600"/>
                    <a:pt x="12356" y="21600"/>
                  </a:cubicBezTo>
                  <a:cubicBezTo>
                    <a:pt x="14867" y="21600"/>
                    <a:pt x="18025" y="21600"/>
                    <a:pt x="18542" y="21600"/>
                  </a:cubicBezTo>
                  <a:cubicBezTo>
                    <a:pt x="19420" y="21600"/>
                    <a:pt x="20817" y="19864"/>
                    <a:pt x="21188" y="15335"/>
                  </a:cubicBezTo>
                  <a:cubicBezTo>
                    <a:pt x="21558" y="10806"/>
                    <a:pt x="21515" y="0"/>
                    <a:pt x="21515" y="0"/>
                  </a:cubicBezTo>
                  <a:close/>
                </a:path>
              </a:pathLst>
            </a:custGeom>
            <a:gradFill>
              <a:gsLst>
                <a:gs pos="0">
                  <a:srgbClr val="6A6A6A"/>
                </a:gs>
                <a:gs pos="87000">
                  <a:srgbClr val="F5F8FA"/>
                </a:gs>
                <a:gs pos="13000">
                  <a:srgbClr val="F5F8FA"/>
                </a:gs>
                <a:gs pos="100000">
                  <a:srgbClr val="6A6A6A"/>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13"/>
            <p:cNvSpPr/>
            <p:nvPr/>
          </p:nvSpPr>
          <p:spPr>
            <a:xfrm>
              <a:off x="5148520" y="5342174"/>
              <a:ext cx="563717" cy="388408"/>
            </a:xfrm>
            <a:custGeom>
              <a:avLst/>
              <a:gdLst/>
              <a:ahLst/>
              <a:cxnLst>
                <a:cxn ang="0">
                  <a:pos x="wd2" y="hd2"/>
                </a:cxn>
                <a:cxn ang="5400000">
                  <a:pos x="wd2" y="hd2"/>
                </a:cxn>
                <a:cxn ang="10800000">
                  <a:pos x="wd2" y="hd2"/>
                </a:cxn>
                <a:cxn ang="16200000">
                  <a:pos x="wd2" y="hd2"/>
                </a:cxn>
              </a:cxnLst>
              <a:rect l="0" t="0" r="r" b="b"/>
              <a:pathLst>
                <a:path w="20714" h="21549" extrusionOk="0">
                  <a:moveTo>
                    <a:pt x="9190" y="0"/>
                  </a:moveTo>
                  <a:cubicBezTo>
                    <a:pt x="8788" y="0"/>
                    <a:pt x="8391" y="32"/>
                    <a:pt x="7999" y="92"/>
                  </a:cubicBezTo>
                  <a:cubicBezTo>
                    <a:pt x="7690" y="4243"/>
                    <a:pt x="7297" y="8100"/>
                    <a:pt x="6856" y="9211"/>
                  </a:cubicBezTo>
                  <a:cubicBezTo>
                    <a:pt x="5786" y="11904"/>
                    <a:pt x="933" y="18368"/>
                    <a:pt x="470" y="18961"/>
                  </a:cubicBezTo>
                  <a:cubicBezTo>
                    <a:pt x="6" y="19553"/>
                    <a:pt x="-886" y="20846"/>
                    <a:pt x="2396" y="21223"/>
                  </a:cubicBezTo>
                  <a:cubicBezTo>
                    <a:pt x="5678" y="21600"/>
                    <a:pt x="10566" y="21546"/>
                    <a:pt x="10566" y="21546"/>
                  </a:cubicBezTo>
                  <a:lnTo>
                    <a:pt x="20377" y="21546"/>
                  </a:lnTo>
                  <a:cubicBezTo>
                    <a:pt x="20596" y="20209"/>
                    <a:pt x="20714" y="18811"/>
                    <a:pt x="20714" y="17372"/>
                  </a:cubicBezTo>
                  <a:cubicBezTo>
                    <a:pt x="20714" y="7778"/>
                    <a:pt x="15555" y="0"/>
                    <a:pt x="9190" y="0"/>
                  </a:cubicBezTo>
                  <a:close/>
                </a:path>
              </a:pathLst>
            </a:custGeom>
            <a:gradFill flip="none" rotWithShape="1">
              <a:gsLst>
                <a:gs pos="94000">
                  <a:srgbClr val="F5F8FA"/>
                </a:gs>
                <a:gs pos="35000">
                  <a:srgbClr val="FFFFFF">
                    <a:alpha val="0"/>
                  </a:srgbClr>
                </a:gs>
              </a:gsLst>
              <a:lin ang="9000000" scaled="0"/>
              <a:tileRec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14"/>
            <p:cNvSpPr/>
            <p:nvPr/>
          </p:nvSpPr>
          <p:spPr>
            <a:xfrm>
              <a:off x="6064811" y="5342174"/>
              <a:ext cx="563717" cy="388408"/>
            </a:xfrm>
            <a:custGeom>
              <a:avLst/>
              <a:gdLst/>
              <a:ahLst/>
              <a:cxnLst>
                <a:cxn ang="0">
                  <a:pos x="wd2" y="hd2"/>
                </a:cxn>
                <a:cxn ang="5400000">
                  <a:pos x="wd2" y="hd2"/>
                </a:cxn>
                <a:cxn ang="10800000">
                  <a:pos x="wd2" y="hd2"/>
                </a:cxn>
                <a:cxn ang="16200000">
                  <a:pos x="wd2" y="hd2"/>
                </a:cxn>
              </a:cxnLst>
              <a:rect l="0" t="0" r="r" b="b"/>
              <a:pathLst>
                <a:path w="20714" h="21549" extrusionOk="0">
                  <a:moveTo>
                    <a:pt x="11524" y="0"/>
                  </a:moveTo>
                  <a:cubicBezTo>
                    <a:pt x="11926" y="0"/>
                    <a:pt x="12323" y="32"/>
                    <a:pt x="12715" y="92"/>
                  </a:cubicBezTo>
                  <a:cubicBezTo>
                    <a:pt x="13024" y="4243"/>
                    <a:pt x="13417" y="8100"/>
                    <a:pt x="13858" y="9211"/>
                  </a:cubicBezTo>
                  <a:cubicBezTo>
                    <a:pt x="14928" y="11904"/>
                    <a:pt x="19781" y="18368"/>
                    <a:pt x="20244" y="18961"/>
                  </a:cubicBezTo>
                  <a:cubicBezTo>
                    <a:pt x="20708" y="19553"/>
                    <a:pt x="21600" y="20846"/>
                    <a:pt x="18318" y="21223"/>
                  </a:cubicBezTo>
                  <a:cubicBezTo>
                    <a:pt x="15036" y="21600"/>
                    <a:pt x="10148" y="21546"/>
                    <a:pt x="10148" y="21546"/>
                  </a:cubicBezTo>
                  <a:lnTo>
                    <a:pt x="337" y="21546"/>
                  </a:lnTo>
                  <a:cubicBezTo>
                    <a:pt x="118" y="20209"/>
                    <a:pt x="0" y="18811"/>
                    <a:pt x="0" y="17372"/>
                  </a:cubicBezTo>
                  <a:cubicBezTo>
                    <a:pt x="0" y="7778"/>
                    <a:pt x="5159" y="0"/>
                    <a:pt x="11524" y="0"/>
                  </a:cubicBezTo>
                  <a:close/>
                </a:path>
              </a:pathLst>
            </a:custGeom>
            <a:gradFill flip="none" rotWithShape="1">
              <a:gsLst>
                <a:gs pos="78000">
                  <a:srgbClr val="EEEFF1">
                    <a:alpha val="0"/>
                  </a:srgbClr>
                </a:gs>
                <a:gs pos="21000">
                  <a:srgbClr val="F5F8FA"/>
                </a:gs>
              </a:gsLst>
              <a:path path="circle">
                <a:fillToRect l="100000" t="100000"/>
              </a:path>
              <a:tileRect r="-100000" b="-1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16"/>
            <p:cNvSpPr/>
            <p:nvPr/>
          </p:nvSpPr>
          <p:spPr>
            <a:xfrm>
              <a:off x="3742268" y="4642230"/>
              <a:ext cx="4296281" cy="58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adFill>
              <a:gsLst>
                <a:gs pos="0">
                  <a:srgbClr val="E1E1E3">
                    <a:alpha val="0"/>
                  </a:srgbClr>
                </a:gs>
                <a:gs pos="100000">
                  <a:srgbClr val="9EA0A4">
                    <a:alpha val="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17"/>
            <p:cNvSpPr/>
            <p:nvPr/>
          </p:nvSpPr>
          <p:spPr>
            <a:xfrm>
              <a:off x="5861191" y="2084254"/>
              <a:ext cx="55723" cy="55723"/>
            </a:xfrm>
            <a:custGeom>
              <a:avLst/>
              <a:gdLst/>
              <a:ahLst/>
              <a:cxnLst>
                <a:cxn ang="0">
                  <a:pos x="wd2" y="hd2"/>
                </a:cxn>
                <a:cxn ang="5400000">
                  <a:pos x="wd2" y="hd2"/>
                </a:cxn>
                <a:cxn ang="10800000">
                  <a:pos x="wd2" y="hd2"/>
                </a:cxn>
                <a:cxn ang="16200000">
                  <a:pos x="wd2" y="hd2"/>
                </a:cxn>
              </a:cxnLst>
              <a:rect l="0" t="0" r="r" b="b"/>
              <a:pathLst>
                <a:path w="19678" h="19678" extrusionOk="0">
                  <a:moveTo>
                    <a:pt x="16797" y="2883"/>
                  </a:moveTo>
                  <a:cubicBezTo>
                    <a:pt x="12953" y="-961"/>
                    <a:pt x="6723" y="-961"/>
                    <a:pt x="2882" y="2883"/>
                  </a:cubicBezTo>
                  <a:cubicBezTo>
                    <a:pt x="-961" y="6723"/>
                    <a:pt x="-961" y="12953"/>
                    <a:pt x="2882" y="16797"/>
                  </a:cubicBezTo>
                  <a:cubicBezTo>
                    <a:pt x="6723" y="20639"/>
                    <a:pt x="12953" y="20638"/>
                    <a:pt x="16797" y="16797"/>
                  </a:cubicBezTo>
                  <a:cubicBezTo>
                    <a:pt x="20637" y="12953"/>
                    <a:pt x="20639" y="6723"/>
                    <a:pt x="16797" y="2883"/>
                  </a:cubicBezTo>
                  <a:close/>
                </a:path>
              </a:pathLst>
            </a:custGeom>
            <a:gradFill>
              <a:gsLst>
                <a:gs pos="28000">
                  <a:srgbClr val="666666"/>
                </a:gs>
                <a:gs pos="86000">
                  <a:srgbClr val="090909"/>
                </a:gs>
              </a:gsLst>
              <a:lin ang="3558017"/>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18"/>
            <p:cNvSpPr/>
            <p:nvPr/>
          </p:nvSpPr>
          <p:spPr>
            <a:xfrm>
              <a:off x="5867554" y="2090617"/>
              <a:ext cx="43907" cy="43895"/>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gradFill>
              <a:gsLst>
                <a:gs pos="30000">
                  <a:srgbClr val="474747"/>
                </a:gs>
                <a:gs pos="70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19"/>
            <p:cNvSpPr/>
            <p:nvPr/>
          </p:nvSpPr>
          <p:spPr>
            <a:xfrm>
              <a:off x="5883462" y="2106525"/>
              <a:ext cx="10795" cy="10792"/>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60000"/>
              <a:lumOff val="4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7" name="Chart Placeholder 5"/>
          <p:cNvSpPr>
            <a:spLocks noGrp="1"/>
          </p:cNvSpPr>
          <p:nvPr>
            <p:ph type="chart" sz="quarter" idx="23"/>
          </p:nvPr>
        </p:nvSpPr>
        <p:spPr>
          <a:xfrm>
            <a:off x="1273978" y="1965559"/>
            <a:ext cx="4581144" cy="2587752"/>
          </a:xfrm>
        </p:spPr>
        <p:txBody>
          <a:bodyPr/>
          <a:lstStyle/>
          <a:p>
            <a:endParaRPr lang="en-US"/>
          </a:p>
        </p:txBody>
      </p:sp>
      <p:grpSp>
        <p:nvGrpSpPr>
          <p:cNvPr id="40" name="Group 39"/>
          <p:cNvGrpSpPr/>
          <p:nvPr userDrawn="1"/>
        </p:nvGrpSpPr>
        <p:grpSpPr>
          <a:xfrm>
            <a:off x="0" y="6766560"/>
            <a:ext cx="12192000" cy="91440"/>
            <a:chOff x="0" y="4480421"/>
            <a:chExt cx="12192000" cy="91440"/>
          </a:xfrm>
        </p:grpSpPr>
        <p:sp>
          <p:nvSpPr>
            <p:cNvPr id="41" name="Rectangle 4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9619788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 block arc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7" name="Freeform 26"/>
          <p:cNvSpPr/>
          <p:nvPr/>
        </p:nvSpPr>
        <p:spPr>
          <a:xfrm>
            <a:off x="2060575"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0800000">
            <a:off x="4484069" y="3664178"/>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6907563"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hart Placeholder 8"/>
          <p:cNvSpPr>
            <a:spLocks noGrp="1" noChangeAspect="1"/>
          </p:cNvSpPr>
          <p:nvPr>
            <p:ph type="chart" sz="quarter" idx="13"/>
          </p:nvPr>
        </p:nvSpPr>
        <p:spPr>
          <a:xfrm>
            <a:off x="2523208" y="2268329"/>
            <a:ext cx="2294626" cy="2011680"/>
          </a:xfrm>
        </p:spPr>
        <p:txBody>
          <a:bodyPr/>
          <a:lstStyle/>
          <a:p>
            <a:endParaRPr lang="en-US"/>
          </a:p>
        </p:txBody>
      </p:sp>
      <p:sp>
        <p:nvSpPr>
          <p:cNvPr id="37" name="Chart Placeholder 8"/>
          <p:cNvSpPr>
            <a:spLocks noGrp="1" noChangeAspect="1"/>
          </p:cNvSpPr>
          <p:nvPr>
            <p:ph type="chart" sz="quarter" idx="22"/>
          </p:nvPr>
        </p:nvSpPr>
        <p:spPr>
          <a:xfrm>
            <a:off x="4950671" y="3358499"/>
            <a:ext cx="2294626" cy="2011680"/>
          </a:xfrm>
        </p:spPr>
        <p:txBody>
          <a:bodyPr/>
          <a:lstStyle/>
          <a:p>
            <a:endParaRPr lang="en-US"/>
          </a:p>
        </p:txBody>
      </p:sp>
      <p:sp>
        <p:nvSpPr>
          <p:cNvPr id="44" name="Chart Placeholder 8"/>
          <p:cNvSpPr>
            <a:spLocks noGrp="1" noChangeAspect="1"/>
          </p:cNvSpPr>
          <p:nvPr>
            <p:ph type="chart" sz="quarter" idx="23"/>
          </p:nvPr>
        </p:nvSpPr>
        <p:spPr>
          <a:xfrm>
            <a:off x="7372181" y="2268329"/>
            <a:ext cx="2294626" cy="2011680"/>
          </a:xfrm>
        </p:spPr>
        <p:txBody>
          <a:bodyPr/>
          <a:lstStyle/>
          <a:p>
            <a:endParaRPr lang="en-US"/>
          </a:p>
        </p:txBody>
      </p:sp>
      <p:sp>
        <p:nvSpPr>
          <p:cNvPr id="47" name="Text Placeholder 12"/>
          <p:cNvSpPr>
            <a:spLocks noGrp="1"/>
          </p:cNvSpPr>
          <p:nvPr>
            <p:ph type="body" sz="quarter" idx="15" hasCustomPrompt="1"/>
          </p:nvPr>
        </p:nvSpPr>
        <p:spPr>
          <a:xfrm>
            <a:off x="2523207" y="4433755"/>
            <a:ext cx="1727559" cy="1089529"/>
          </a:xfrm>
        </p:spPr>
        <p:txBody>
          <a:bodyPr vert="horz" wrap="square" lIns="91440" tIns="45720" rIns="91440" bIns="45720" rtlCol="0" anchor="t">
            <a:spAutoFit/>
          </a:bodyPr>
          <a:lstStyle>
            <a:lvl1pPr marL="228600" indent="-228600" algn="l">
              <a:buNone/>
              <a:defRPr lang="en-US" sz="2400" b="1" cap="all" baseline="0">
                <a:solidFill>
                  <a:srgbClr val="47464B"/>
                </a:solidFill>
              </a:defRPr>
            </a:lvl1pPr>
          </a:lstStyle>
          <a:p>
            <a:pPr marL="0" lvl="0" indent="0"/>
            <a:r>
              <a:rPr lang="en-US"/>
              <a:t>Insert some title here</a:t>
            </a:r>
          </a:p>
        </p:txBody>
      </p:sp>
      <p:sp>
        <p:nvSpPr>
          <p:cNvPr id="48" name="Text Placeholder 12"/>
          <p:cNvSpPr>
            <a:spLocks noGrp="1"/>
          </p:cNvSpPr>
          <p:nvPr>
            <p:ph type="body" sz="quarter" idx="24" hasCustomPrompt="1"/>
          </p:nvPr>
        </p:nvSpPr>
        <p:spPr>
          <a:xfrm>
            <a:off x="7939248" y="4433755"/>
            <a:ext cx="1727559" cy="1089529"/>
          </a:xfrm>
        </p:spPr>
        <p:txBody>
          <a:bodyPr vert="horz" wrap="square" lIns="91440" tIns="45720" rIns="91440" bIns="45720" rtlCol="0" anchor="t">
            <a:spAutoFit/>
          </a:bodyPr>
          <a:lstStyle>
            <a:lvl1pPr marL="228600" indent="-228600" algn="r">
              <a:buNone/>
              <a:defRPr lang="en-US" sz="2400" b="1" cap="all" baseline="0">
                <a:solidFill>
                  <a:srgbClr val="47464B"/>
                </a:solidFill>
              </a:defRPr>
            </a:lvl1pPr>
          </a:lstStyle>
          <a:p>
            <a:pPr marL="0" lvl="0" indent="0"/>
            <a:r>
              <a:rPr lang="en-US"/>
              <a:t>Insert some title here</a:t>
            </a:r>
          </a:p>
        </p:txBody>
      </p:sp>
      <p:sp>
        <p:nvSpPr>
          <p:cNvPr id="49" name="Text Placeholder 12"/>
          <p:cNvSpPr>
            <a:spLocks noGrp="1"/>
          </p:cNvSpPr>
          <p:nvPr>
            <p:ph type="body" sz="quarter" idx="25" hasCustomPrompt="1"/>
          </p:nvPr>
        </p:nvSpPr>
        <p:spPr>
          <a:xfrm>
            <a:off x="5232221" y="2184550"/>
            <a:ext cx="1727559" cy="1089529"/>
          </a:xfrm>
        </p:spPr>
        <p:txBody>
          <a:bodyPr vert="horz" wrap="square" lIns="91440" tIns="45720" rIns="91440" bIns="45720" rtlCol="0" anchor="b">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50" name="Text Placeholder 29"/>
          <p:cNvSpPr>
            <a:spLocks noGrp="1"/>
          </p:cNvSpPr>
          <p:nvPr>
            <p:ph type="body" sz="quarter" idx="18" hasCustomPrompt="1"/>
          </p:nvPr>
        </p:nvSpPr>
        <p:spPr>
          <a:xfrm>
            <a:off x="2884040" y="1666874"/>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51" name="Text Placeholder 29"/>
          <p:cNvSpPr>
            <a:spLocks noGrp="1"/>
          </p:cNvSpPr>
          <p:nvPr>
            <p:ph type="body" sz="quarter" idx="26" hasCustomPrompt="1"/>
          </p:nvPr>
        </p:nvSpPr>
        <p:spPr>
          <a:xfrm>
            <a:off x="5309517" y="5472835"/>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52" name="Text Placeholder 29"/>
          <p:cNvSpPr>
            <a:spLocks noGrp="1"/>
          </p:cNvSpPr>
          <p:nvPr>
            <p:ph type="body" sz="quarter" idx="27" hasCustomPrompt="1"/>
          </p:nvPr>
        </p:nvSpPr>
        <p:spPr>
          <a:xfrm>
            <a:off x="7733013" y="1666874"/>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grpSp>
        <p:nvGrpSpPr>
          <p:cNvPr id="25" name="Group 24"/>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0370371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block arcs gray">
    <p:spTree>
      <p:nvGrpSpPr>
        <p:cNvPr id="1" name=""/>
        <p:cNvGrpSpPr/>
        <p:nvPr/>
      </p:nvGrpSpPr>
      <p:grpSpPr>
        <a:xfrm>
          <a:off x="0" y="0"/>
          <a:ext cx="0" cy="0"/>
          <a:chOff x="0" y="0"/>
          <a:chExt cx="0" cy="0"/>
        </a:xfrm>
      </p:grpSpPr>
      <p:grpSp>
        <p:nvGrpSpPr>
          <p:cNvPr id="3" name="Group 2"/>
          <p:cNvGrpSpPr/>
          <p:nvPr userDrawn="1"/>
        </p:nvGrpSpPr>
        <p:grpSpPr>
          <a:xfrm>
            <a:off x="2060575" y="1614640"/>
            <a:ext cx="8070850" cy="4356172"/>
            <a:chOff x="2060575" y="1614640"/>
            <a:chExt cx="8070850" cy="4356172"/>
          </a:xfrm>
          <a:gradFill>
            <a:gsLst>
              <a:gs pos="58000">
                <a:srgbClr val="C2C2C2"/>
              </a:gs>
              <a:gs pos="0">
                <a:schemeClr val="bg1">
                  <a:lumMod val="95000"/>
                </a:schemeClr>
              </a:gs>
              <a:gs pos="100000">
                <a:schemeClr val="bg1">
                  <a:lumMod val="50000"/>
                </a:schemeClr>
              </a:gs>
            </a:gsLst>
            <a:lin ang="0" scaled="1"/>
          </a:gradFill>
        </p:grpSpPr>
        <p:sp>
          <p:nvSpPr>
            <p:cNvPr id="27" name="Freeform 26"/>
            <p:cNvSpPr/>
            <p:nvPr/>
          </p:nvSpPr>
          <p:spPr>
            <a:xfrm>
              <a:off x="2060575"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0800000">
              <a:off x="4484069" y="3664178"/>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6907563"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noChangeAspect="1"/>
          </p:cNvSpPr>
          <p:nvPr>
            <p:ph type="chart" sz="quarter" idx="13"/>
          </p:nvPr>
        </p:nvSpPr>
        <p:spPr>
          <a:xfrm>
            <a:off x="2523208" y="2268329"/>
            <a:ext cx="2294626" cy="2011680"/>
          </a:xfrm>
        </p:spPr>
        <p:txBody>
          <a:bodyPr/>
          <a:lstStyle/>
          <a:p>
            <a:endParaRPr lang="en-US"/>
          </a:p>
        </p:txBody>
      </p:sp>
      <p:sp>
        <p:nvSpPr>
          <p:cNvPr id="37" name="Chart Placeholder 8"/>
          <p:cNvSpPr>
            <a:spLocks noGrp="1" noChangeAspect="1"/>
          </p:cNvSpPr>
          <p:nvPr>
            <p:ph type="chart" sz="quarter" idx="22"/>
          </p:nvPr>
        </p:nvSpPr>
        <p:spPr>
          <a:xfrm>
            <a:off x="4950671" y="3358499"/>
            <a:ext cx="2294626" cy="2011680"/>
          </a:xfrm>
        </p:spPr>
        <p:txBody>
          <a:bodyPr/>
          <a:lstStyle/>
          <a:p>
            <a:endParaRPr lang="en-US"/>
          </a:p>
        </p:txBody>
      </p:sp>
      <p:sp>
        <p:nvSpPr>
          <p:cNvPr id="44" name="Chart Placeholder 8"/>
          <p:cNvSpPr>
            <a:spLocks noGrp="1" noChangeAspect="1"/>
          </p:cNvSpPr>
          <p:nvPr>
            <p:ph type="chart" sz="quarter" idx="23"/>
          </p:nvPr>
        </p:nvSpPr>
        <p:spPr>
          <a:xfrm>
            <a:off x="7372181" y="2268329"/>
            <a:ext cx="2294626" cy="2011680"/>
          </a:xfrm>
        </p:spPr>
        <p:txBody>
          <a:bodyPr/>
          <a:lstStyle/>
          <a:p>
            <a:endParaRPr lang="en-US"/>
          </a:p>
        </p:txBody>
      </p:sp>
      <p:sp>
        <p:nvSpPr>
          <p:cNvPr id="47" name="Text Placeholder 12"/>
          <p:cNvSpPr>
            <a:spLocks noGrp="1"/>
          </p:cNvSpPr>
          <p:nvPr>
            <p:ph type="body" sz="quarter" idx="15" hasCustomPrompt="1"/>
          </p:nvPr>
        </p:nvSpPr>
        <p:spPr>
          <a:xfrm>
            <a:off x="2523207" y="4433755"/>
            <a:ext cx="1727559" cy="1089529"/>
          </a:xfrm>
        </p:spPr>
        <p:txBody>
          <a:bodyPr vert="horz" wrap="square" lIns="91440" tIns="45720" rIns="91440" bIns="45720" rtlCol="0" anchor="t">
            <a:spAutoFit/>
          </a:bodyPr>
          <a:lstStyle>
            <a:lvl1pPr marL="228600" indent="-228600" algn="l">
              <a:buNone/>
              <a:defRPr lang="en-US" sz="2400" b="1" cap="all" baseline="0">
                <a:solidFill>
                  <a:srgbClr val="47464B"/>
                </a:solidFill>
              </a:defRPr>
            </a:lvl1pPr>
          </a:lstStyle>
          <a:p>
            <a:pPr marL="0" lvl="0" indent="0"/>
            <a:r>
              <a:rPr lang="en-US"/>
              <a:t>Insert some title here</a:t>
            </a:r>
          </a:p>
        </p:txBody>
      </p:sp>
      <p:sp>
        <p:nvSpPr>
          <p:cNvPr id="48" name="Text Placeholder 12"/>
          <p:cNvSpPr>
            <a:spLocks noGrp="1"/>
          </p:cNvSpPr>
          <p:nvPr>
            <p:ph type="body" sz="quarter" idx="24" hasCustomPrompt="1"/>
          </p:nvPr>
        </p:nvSpPr>
        <p:spPr>
          <a:xfrm>
            <a:off x="7939248" y="4433755"/>
            <a:ext cx="1727559" cy="1089529"/>
          </a:xfrm>
        </p:spPr>
        <p:txBody>
          <a:bodyPr vert="horz" wrap="square" lIns="91440" tIns="45720" rIns="91440" bIns="45720" rtlCol="0" anchor="t">
            <a:spAutoFit/>
          </a:bodyPr>
          <a:lstStyle>
            <a:lvl1pPr marL="228600" indent="-228600" algn="r">
              <a:buNone/>
              <a:defRPr lang="en-US" sz="2400" b="1" cap="all" baseline="0">
                <a:solidFill>
                  <a:srgbClr val="47464B"/>
                </a:solidFill>
              </a:defRPr>
            </a:lvl1pPr>
          </a:lstStyle>
          <a:p>
            <a:pPr marL="0" lvl="0" indent="0"/>
            <a:r>
              <a:rPr lang="en-US"/>
              <a:t>Insert some title here</a:t>
            </a:r>
          </a:p>
        </p:txBody>
      </p:sp>
      <p:sp>
        <p:nvSpPr>
          <p:cNvPr id="49" name="Text Placeholder 12"/>
          <p:cNvSpPr>
            <a:spLocks noGrp="1"/>
          </p:cNvSpPr>
          <p:nvPr>
            <p:ph type="body" sz="quarter" idx="25" hasCustomPrompt="1"/>
          </p:nvPr>
        </p:nvSpPr>
        <p:spPr>
          <a:xfrm>
            <a:off x="5232221" y="2184550"/>
            <a:ext cx="1727559" cy="1089529"/>
          </a:xfrm>
        </p:spPr>
        <p:txBody>
          <a:bodyPr vert="horz" wrap="square" lIns="91440" tIns="45720" rIns="91440" bIns="45720" rtlCol="0" anchor="b">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50" name="Text Placeholder 29"/>
          <p:cNvSpPr>
            <a:spLocks noGrp="1"/>
          </p:cNvSpPr>
          <p:nvPr>
            <p:ph type="body" sz="quarter" idx="18" hasCustomPrompt="1"/>
          </p:nvPr>
        </p:nvSpPr>
        <p:spPr>
          <a:xfrm>
            <a:off x="2884040" y="1666874"/>
            <a:ext cx="1572963" cy="431800"/>
          </a:xfrm>
        </p:spPr>
        <p:txBody>
          <a:bodyPr anchor="ctr">
            <a:normAutofit/>
          </a:bodyPr>
          <a:lstStyle>
            <a:lvl1pPr marL="0" indent="0" algn="ctr">
              <a:buNone/>
              <a:defRPr sz="2200" b="1">
                <a:solidFill>
                  <a:schemeClr val="tx1"/>
                </a:solidFill>
              </a:defRPr>
            </a:lvl1pPr>
          </a:lstStyle>
          <a:p>
            <a:pPr lvl="0"/>
            <a:r>
              <a:rPr lang="en-US"/>
              <a:t>Date here</a:t>
            </a:r>
          </a:p>
        </p:txBody>
      </p:sp>
      <p:sp>
        <p:nvSpPr>
          <p:cNvPr id="51" name="Text Placeholder 29"/>
          <p:cNvSpPr>
            <a:spLocks noGrp="1"/>
          </p:cNvSpPr>
          <p:nvPr>
            <p:ph type="body" sz="quarter" idx="26" hasCustomPrompt="1"/>
          </p:nvPr>
        </p:nvSpPr>
        <p:spPr>
          <a:xfrm>
            <a:off x="5309517" y="5472835"/>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52" name="Text Placeholder 29"/>
          <p:cNvSpPr>
            <a:spLocks noGrp="1"/>
          </p:cNvSpPr>
          <p:nvPr>
            <p:ph type="body" sz="quarter" idx="27" hasCustomPrompt="1"/>
          </p:nvPr>
        </p:nvSpPr>
        <p:spPr>
          <a:xfrm>
            <a:off x="7733013" y="1666874"/>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grpSp>
        <p:nvGrpSpPr>
          <p:cNvPr id="26" name="Group 25"/>
          <p:cNvGrpSpPr/>
          <p:nvPr userDrawn="1"/>
        </p:nvGrpSpPr>
        <p:grpSpPr>
          <a:xfrm>
            <a:off x="0" y="6766560"/>
            <a:ext cx="12192000" cy="91440"/>
            <a:chOff x="0" y="4480421"/>
            <a:chExt cx="12192000" cy="91440"/>
          </a:xfrm>
        </p:grpSpPr>
        <p:sp>
          <p:nvSpPr>
            <p:cNvPr id="28" name="Rectangle 27"/>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1102421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block arc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7" name="Freeform 26"/>
          <p:cNvSpPr/>
          <p:nvPr/>
        </p:nvSpPr>
        <p:spPr>
          <a:xfrm>
            <a:off x="838200"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0800000">
            <a:off x="3261694" y="3664178"/>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5685188"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hart Placeholder 8"/>
          <p:cNvSpPr>
            <a:spLocks noGrp="1" noChangeAspect="1"/>
          </p:cNvSpPr>
          <p:nvPr>
            <p:ph type="chart" sz="quarter" idx="13"/>
          </p:nvPr>
        </p:nvSpPr>
        <p:spPr>
          <a:xfrm>
            <a:off x="1300833" y="2268329"/>
            <a:ext cx="2294626" cy="2011680"/>
          </a:xfrm>
        </p:spPr>
        <p:txBody>
          <a:bodyPr/>
          <a:lstStyle/>
          <a:p>
            <a:endParaRPr lang="en-US"/>
          </a:p>
        </p:txBody>
      </p:sp>
      <p:sp>
        <p:nvSpPr>
          <p:cNvPr id="37" name="Chart Placeholder 8"/>
          <p:cNvSpPr>
            <a:spLocks noGrp="1" noChangeAspect="1"/>
          </p:cNvSpPr>
          <p:nvPr>
            <p:ph type="chart" sz="quarter" idx="22"/>
          </p:nvPr>
        </p:nvSpPr>
        <p:spPr>
          <a:xfrm>
            <a:off x="3728296" y="3358499"/>
            <a:ext cx="2294626" cy="2011680"/>
          </a:xfrm>
        </p:spPr>
        <p:txBody>
          <a:bodyPr/>
          <a:lstStyle/>
          <a:p>
            <a:endParaRPr lang="en-US"/>
          </a:p>
        </p:txBody>
      </p:sp>
      <p:sp>
        <p:nvSpPr>
          <p:cNvPr id="44" name="Chart Placeholder 8"/>
          <p:cNvSpPr>
            <a:spLocks noGrp="1" noChangeAspect="1"/>
          </p:cNvSpPr>
          <p:nvPr>
            <p:ph type="chart" sz="quarter" idx="23"/>
          </p:nvPr>
        </p:nvSpPr>
        <p:spPr>
          <a:xfrm>
            <a:off x="6149806" y="2268329"/>
            <a:ext cx="2294626" cy="2011680"/>
          </a:xfrm>
        </p:spPr>
        <p:txBody>
          <a:bodyPr/>
          <a:lstStyle/>
          <a:p>
            <a:endParaRPr lang="en-US"/>
          </a:p>
        </p:txBody>
      </p:sp>
      <p:sp>
        <p:nvSpPr>
          <p:cNvPr id="47" name="Text Placeholder 12"/>
          <p:cNvSpPr>
            <a:spLocks noGrp="1"/>
          </p:cNvSpPr>
          <p:nvPr>
            <p:ph type="body" sz="quarter" idx="15" hasCustomPrompt="1"/>
          </p:nvPr>
        </p:nvSpPr>
        <p:spPr>
          <a:xfrm>
            <a:off x="1300832" y="4433755"/>
            <a:ext cx="1727559" cy="1089529"/>
          </a:xfrm>
        </p:spPr>
        <p:txBody>
          <a:bodyPr vert="horz" wrap="square" lIns="91440" tIns="45720" rIns="91440" bIns="45720" rtlCol="0" anchor="t">
            <a:spAutoFit/>
          </a:bodyPr>
          <a:lstStyle>
            <a:lvl1pPr marL="228600" indent="-228600" algn="l">
              <a:buNone/>
              <a:defRPr lang="en-US" sz="2400" b="1" cap="all" baseline="0">
                <a:solidFill>
                  <a:srgbClr val="47464B"/>
                </a:solidFill>
              </a:defRPr>
            </a:lvl1pPr>
          </a:lstStyle>
          <a:p>
            <a:pPr marL="0" lvl="0" indent="0"/>
            <a:r>
              <a:rPr lang="en-US"/>
              <a:t>Insert some title here</a:t>
            </a:r>
          </a:p>
        </p:txBody>
      </p:sp>
      <p:sp>
        <p:nvSpPr>
          <p:cNvPr id="48" name="Text Placeholder 12"/>
          <p:cNvSpPr>
            <a:spLocks noGrp="1"/>
          </p:cNvSpPr>
          <p:nvPr>
            <p:ph type="body" sz="quarter" idx="24" hasCustomPrompt="1"/>
          </p:nvPr>
        </p:nvSpPr>
        <p:spPr>
          <a:xfrm>
            <a:off x="6441325" y="4433755"/>
            <a:ext cx="1727559" cy="1089529"/>
          </a:xfrm>
        </p:spPr>
        <p:txBody>
          <a:bodyPr vert="horz" wrap="square" lIns="91440" tIns="45720" rIns="91440" bIns="45720" rtlCol="0" anchor="t">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49" name="Text Placeholder 12"/>
          <p:cNvSpPr>
            <a:spLocks noGrp="1"/>
          </p:cNvSpPr>
          <p:nvPr>
            <p:ph type="body" sz="quarter" idx="25" hasCustomPrompt="1"/>
          </p:nvPr>
        </p:nvSpPr>
        <p:spPr>
          <a:xfrm>
            <a:off x="4009846" y="2184550"/>
            <a:ext cx="1727559" cy="1089529"/>
          </a:xfrm>
        </p:spPr>
        <p:txBody>
          <a:bodyPr vert="horz" wrap="square" lIns="91440" tIns="45720" rIns="91440" bIns="45720" rtlCol="0" anchor="b">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50" name="Text Placeholder 29"/>
          <p:cNvSpPr>
            <a:spLocks noGrp="1"/>
          </p:cNvSpPr>
          <p:nvPr>
            <p:ph type="body" sz="quarter" idx="18" hasCustomPrompt="1"/>
          </p:nvPr>
        </p:nvSpPr>
        <p:spPr>
          <a:xfrm>
            <a:off x="1661665" y="1666874"/>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51" name="Text Placeholder 29"/>
          <p:cNvSpPr>
            <a:spLocks noGrp="1"/>
          </p:cNvSpPr>
          <p:nvPr>
            <p:ph type="body" sz="quarter" idx="26" hasCustomPrompt="1"/>
          </p:nvPr>
        </p:nvSpPr>
        <p:spPr>
          <a:xfrm>
            <a:off x="4087142" y="5472835"/>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52" name="Text Placeholder 29"/>
          <p:cNvSpPr>
            <a:spLocks noGrp="1"/>
          </p:cNvSpPr>
          <p:nvPr>
            <p:ph type="body" sz="quarter" idx="27" hasCustomPrompt="1"/>
          </p:nvPr>
        </p:nvSpPr>
        <p:spPr>
          <a:xfrm>
            <a:off x="6510638" y="1666874"/>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sp>
        <p:nvSpPr>
          <p:cNvPr id="25" name="Freeform 24"/>
          <p:cNvSpPr/>
          <p:nvPr userDrawn="1"/>
        </p:nvSpPr>
        <p:spPr>
          <a:xfrm rot="10800000">
            <a:off x="8124652" y="3662231"/>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hart Placeholder 8"/>
          <p:cNvSpPr>
            <a:spLocks noGrp="1" noChangeAspect="1"/>
          </p:cNvSpPr>
          <p:nvPr>
            <p:ph type="chart" sz="quarter" idx="28"/>
          </p:nvPr>
        </p:nvSpPr>
        <p:spPr>
          <a:xfrm>
            <a:off x="8591254" y="3356552"/>
            <a:ext cx="2294626" cy="2011680"/>
          </a:xfrm>
        </p:spPr>
        <p:txBody>
          <a:bodyPr/>
          <a:lstStyle/>
          <a:p>
            <a:endParaRPr lang="en-US"/>
          </a:p>
        </p:txBody>
      </p:sp>
      <p:sp>
        <p:nvSpPr>
          <p:cNvPr id="28" name="Text Placeholder 12"/>
          <p:cNvSpPr>
            <a:spLocks noGrp="1"/>
          </p:cNvSpPr>
          <p:nvPr>
            <p:ph type="body" sz="quarter" idx="29" hasCustomPrompt="1"/>
          </p:nvPr>
        </p:nvSpPr>
        <p:spPr>
          <a:xfrm>
            <a:off x="8872804" y="2182603"/>
            <a:ext cx="1727559" cy="1089529"/>
          </a:xfrm>
        </p:spPr>
        <p:txBody>
          <a:bodyPr vert="horz" wrap="square" lIns="91440" tIns="45720" rIns="91440" bIns="45720" rtlCol="0" anchor="b">
            <a:spAutoFit/>
          </a:bodyPr>
          <a:lstStyle>
            <a:lvl1pPr marL="228600" indent="-228600" algn="r">
              <a:buNone/>
              <a:defRPr lang="en-US" sz="2400" b="1" cap="all" baseline="0">
                <a:solidFill>
                  <a:srgbClr val="47464B"/>
                </a:solidFill>
              </a:defRPr>
            </a:lvl1pPr>
          </a:lstStyle>
          <a:p>
            <a:pPr marL="0" lvl="0" indent="0"/>
            <a:r>
              <a:rPr lang="en-US"/>
              <a:t>Insert some title here</a:t>
            </a:r>
          </a:p>
        </p:txBody>
      </p:sp>
      <p:sp>
        <p:nvSpPr>
          <p:cNvPr id="29" name="Text Placeholder 29"/>
          <p:cNvSpPr>
            <a:spLocks noGrp="1"/>
          </p:cNvSpPr>
          <p:nvPr>
            <p:ph type="body" sz="quarter" idx="30" hasCustomPrompt="1"/>
          </p:nvPr>
        </p:nvSpPr>
        <p:spPr>
          <a:xfrm>
            <a:off x="8950100" y="5470888"/>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grpSp>
        <p:nvGrpSpPr>
          <p:cNvPr id="31" name="Group 30"/>
          <p:cNvGrpSpPr/>
          <p:nvPr userDrawn="1"/>
        </p:nvGrpSpPr>
        <p:grpSpPr>
          <a:xfrm>
            <a:off x="0" y="6766560"/>
            <a:ext cx="12192000" cy="91440"/>
            <a:chOff x="0" y="4480421"/>
            <a:chExt cx="12192000" cy="91440"/>
          </a:xfrm>
        </p:grpSpPr>
        <p:sp>
          <p:nvSpPr>
            <p:cNvPr id="33" name="Rectangle 3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60216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Content Placeholder 2"/>
          <p:cNvSpPr>
            <a:spLocks noGrp="1"/>
          </p:cNvSpPr>
          <p:nvPr>
            <p:ph sz="half" idx="1"/>
          </p:nvPr>
        </p:nvSpPr>
        <p:spPr>
          <a:xfrm>
            <a:off x="838200" y="1643174"/>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Content Placeholder 3"/>
          <p:cNvSpPr>
            <a:spLocks noGrp="1"/>
          </p:cNvSpPr>
          <p:nvPr>
            <p:ph sz="half" idx="2"/>
          </p:nvPr>
        </p:nvSpPr>
        <p:spPr>
          <a:xfrm>
            <a:off x="6172200" y="1643174"/>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2" name="Group 21"/>
          <p:cNvGrpSpPr/>
          <p:nvPr userDrawn="1"/>
        </p:nvGrpSpPr>
        <p:grpSpPr>
          <a:xfrm>
            <a:off x="0" y="6766560"/>
            <a:ext cx="12192000" cy="91440"/>
            <a:chOff x="0" y="4480421"/>
            <a:chExt cx="12192000" cy="91440"/>
          </a:xfrm>
        </p:grpSpPr>
        <p:sp>
          <p:nvSpPr>
            <p:cNvPr id="23" name="Rectangle 2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61339866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 block arcs gray">
    <p:spTree>
      <p:nvGrpSpPr>
        <p:cNvPr id="1" name=""/>
        <p:cNvGrpSpPr/>
        <p:nvPr/>
      </p:nvGrpSpPr>
      <p:grpSpPr>
        <a:xfrm>
          <a:off x="0" y="0"/>
          <a:ext cx="0" cy="0"/>
          <a:chOff x="0" y="0"/>
          <a:chExt cx="0" cy="0"/>
        </a:xfrm>
      </p:grpSpPr>
      <p:grpSp>
        <p:nvGrpSpPr>
          <p:cNvPr id="3" name="Group 2"/>
          <p:cNvGrpSpPr/>
          <p:nvPr userDrawn="1"/>
        </p:nvGrpSpPr>
        <p:grpSpPr>
          <a:xfrm>
            <a:off x="838200" y="1614640"/>
            <a:ext cx="10510314" cy="4356172"/>
            <a:chOff x="838200" y="1614640"/>
            <a:chExt cx="10510314" cy="4356172"/>
          </a:xfrm>
          <a:gradFill flip="none" rotWithShape="1">
            <a:gsLst>
              <a:gs pos="58000">
                <a:srgbClr val="C2C2C2"/>
              </a:gs>
              <a:gs pos="0">
                <a:schemeClr val="bg1">
                  <a:lumMod val="95000"/>
                </a:schemeClr>
              </a:gs>
              <a:gs pos="100000">
                <a:schemeClr val="bg1">
                  <a:lumMod val="50000"/>
                </a:schemeClr>
              </a:gs>
            </a:gsLst>
            <a:lin ang="0" scaled="1"/>
            <a:tileRect/>
          </a:gradFill>
        </p:grpSpPr>
        <p:sp>
          <p:nvSpPr>
            <p:cNvPr id="27" name="Freeform 26"/>
            <p:cNvSpPr/>
            <p:nvPr/>
          </p:nvSpPr>
          <p:spPr>
            <a:xfrm>
              <a:off x="838200"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0800000">
              <a:off x="3261694" y="3664178"/>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5685188" y="1614640"/>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userDrawn="1"/>
          </p:nvSpPr>
          <p:spPr>
            <a:xfrm rot="10800000">
              <a:off x="8124652" y="3662231"/>
              <a:ext cx="3223862" cy="2306634"/>
            </a:xfrm>
            <a:custGeom>
              <a:avLst/>
              <a:gdLst>
                <a:gd name="connsiteX0" fmla="*/ 1828800 w 3657600"/>
                <a:gd name="connsiteY0" fmla="*/ 0 h 2616968"/>
                <a:gd name="connsiteX1" fmla="*/ 3657600 w 3657600"/>
                <a:gd name="connsiteY1" fmla="*/ 1828800 h 2616968"/>
                <a:gd name="connsiteX2" fmla="*/ 3513884 w 3657600"/>
                <a:gd name="connsiteY2" fmla="*/ 2540652 h 2616968"/>
                <a:gd name="connsiteX3" fmla="*/ 3477120 w 3657600"/>
                <a:gd name="connsiteY3" fmla="*/ 2616968 h 2616968"/>
                <a:gd name="connsiteX4" fmla="*/ 2988913 w 3657600"/>
                <a:gd name="connsiteY4" fmla="*/ 2269937 h 2616968"/>
                <a:gd name="connsiteX5" fmla="*/ 3047995 w 3657600"/>
                <a:gd name="connsiteY5" fmla="*/ 2079607 h 2616968"/>
                <a:gd name="connsiteX6" fmla="*/ 3073278 w 3657600"/>
                <a:gd name="connsiteY6" fmla="*/ 1828801 h 2616968"/>
                <a:gd name="connsiteX7" fmla="*/ 1828801 w 3657600"/>
                <a:gd name="connsiteY7" fmla="*/ 584324 h 2616968"/>
                <a:gd name="connsiteX8" fmla="*/ 584324 w 3657600"/>
                <a:gd name="connsiteY8" fmla="*/ 1828801 h 2616968"/>
                <a:gd name="connsiteX9" fmla="*/ 609608 w 3657600"/>
                <a:gd name="connsiteY9" fmla="*/ 2079607 h 2616968"/>
                <a:gd name="connsiteX10" fmla="*/ 668689 w 3657600"/>
                <a:gd name="connsiteY10" fmla="*/ 2269936 h 2616968"/>
                <a:gd name="connsiteX11" fmla="*/ 180480 w 3657600"/>
                <a:gd name="connsiteY11" fmla="*/ 2616968 h 2616968"/>
                <a:gd name="connsiteX12" fmla="*/ 143716 w 3657600"/>
                <a:gd name="connsiteY12" fmla="*/ 2540652 h 2616968"/>
                <a:gd name="connsiteX13" fmla="*/ 0 w 3657600"/>
                <a:gd name="connsiteY13" fmla="*/ 1828800 h 2616968"/>
                <a:gd name="connsiteX14" fmla="*/ 1828800 w 3657600"/>
                <a:gd name="connsiteY14" fmla="*/ 0 h 261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57600" h="2616968">
                  <a:moveTo>
                    <a:pt x="1828800" y="0"/>
                  </a:moveTo>
                  <a:cubicBezTo>
                    <a:pt x="2838818" y="0"/>
                    <a:pt x="3657600" y="818782"/>
                    <a:pt x="3657600" y="1828800"/>
                  </a:cubicBezTo>
                  <a:cubicBezTo>
                    <a:pt x="3657600" y="2081305"/>
                    <a:pt x="3606426" y="2321857"/>
                    <a:pt x="3513884" y="2540652"/>
                  </a:cubicBezTo>
                  <a:lnTo>
                    <a:pt x="3477120" y="2616968"/>
                  </a:lnTo>
                  <a:lnTo>
                    <a:pt x="2988913" y="2269937"/>
                  </a:lnTo>
                  <a:lnTo>
                    <a:pt x="3047995" y="2079607"/>
                  </a:lnTo>
                  <a:cubicBezTo>
                    <a:pt x="3064573" y="1998594"/>
                    <a:pt x="3073278" y="1914714"/>
                    <a:pt x="3073278" y="1828801"/>
                  </a:cubicBezTo>
                  <a:cubicBezTo>
                    <a:pt x="3073278" y="1141495"/>
                    <a:pt x="2516107" y="584324"/>
                    <a:pt x="1828801" y="584324"/>
                  </a:cubicBezTo>
                  <a:cubicBezTo>
                    <a:pt x="1141495" y="584324"/>
                    <a:pt x="584324" y="1141495"/>
                    <a:pt x="584324" y="1828801"/>
                  </a:cubicBezTo>
                  <a:cubicBezTo>
                    <a:pt x="584324" y="1914714"/>
                    <a:pt x="593030" y="1998594"/>
                    <a:pt x="609608" y="2079607"/>
                  </a:cubicBezTo>
                  <a:lnTo>
                    <a:pt x="668689" y="2269936"/>
                  </a:lnTo>
                  <a:lnTo>
                    <a:pt x="180480" y="2616968"/>
                  </a:lnTo>
                  <a:lnTo>
                    <a:pt x="143716" y="2540652"/>
                  </a:lnTo>
                  <a:cubicBezTo>
                    <a:pt x="51174" y="2321857"/>
                    <a:pt x="0" y="2081305"/>
                    <a:pt x="0" y="1828800"/>
                  </a:cubicBezTo>
                  <a:cubicBezTo>
                    <a:pt x="0" y="818782"/>
                    <a:pt x="818782" y="0"/>
                    <a:pt x="18288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Chart Placeholder 8"/>
          <p:cNvSpPr>
            <a:spLocks noGrp="1" noChangeAspect="1"/>
          </p:cNvSpPr>
          <p:nvPr>
            <p:ph type="chart" sz="quarter" idx="13"/>
          </p:nvPr>
        </p:nvSpPr>
        <p:spPr>
          <a:xfrm>
            <a:off x="1300833" y="2268329"/>
            <a:ext cx="2294626" cy="2011680"/>
          </a:xfrm>
        </p:spPr>
        <p:txBody>
          <a:bodyPr/>
          <a:lstStyle/>
          <a:p>
            <a:endParaRPr lang="en-US"/>
          </a:p>
        </p:txBody>
      </p:sp>
      <p:sp>
        <p:nvSpPr>
          <p:cNvPr id="37" name="Chart Placeholder 8"/>
          <p:cNvSpPr>
            <a:spLocks noGrp="1" noChangeAspect="1"/>
          </p:cNvSpPr>
          <p:nvPr>
            <p:ph type="chart" sz="quarter" idx="22"/>
          </p:nvPr>
        </p:nvSpPr>
        <p:spPr>
          <a:xfrm>
            <a:off x="3728296" y="3358499"/>
            <a:ext cx="2294626" cy="2011680"/>
          </a:xfrm>
        </p:spPr>
        <p:txBody>
          <a:bodyPr/>
          <a:lstStyle/>
          <a:p>
            <a:endParaRPr lang="en-US"/>
          </a:p>
        </p:txBody>
      </p:sp>
      <p:sp>
        <p:nvSpPr>
          <p:cNvPr id="44" name="Chart Placeholder 8"/>
          <p:cNvSpPr>
            <a:spLocks noGrp="1" noChangeAspect="1"/>
          </p:cNvSpPr>
          <p:nvPr>
            <p:ph type="chart" sz="quarter" idx="23"/>
          </p:nvPr>
        </p:nvSpPr>
        <p:spPr>
          <a:xfrm>
            <a:off x="6149806" y="2268329"/>
            <a:ext cx="2294626" cy="2011680"/>
          </a:xfrm>
        </p:spPr>
        <p:txBody>
          <a:bodyPr/>
          <a:lstStyle/>
          <a:p>
            <a:endParaRPr lang="en-US"/>
          </a:p>
        </p:txBody>
      </p:sp>
      <p:sp>
        <p:nvSpPr>
          <p:cNvPr id="47" name="Text Placeholder 12"/>
          <p:cNvSpPr>
            <a:spLocks noGrp="1"/>
          </p:cNvSpPr>
          <p:nvPr>
            <p:ph type="body" sz="quarter" idx="15" hasCustomPrompt="1"/>
          </p:nvPr>
        </p:nvSpPr>
        <p:spPr>
          <a:xfrm>
            <a:off x="1300832" y="4433755"/>
            <a:ext cx="1727559" cy="1089529"/>
          </a:xfrm>
        </p:spPr>
        <p:txBody>
          <a:bodyPr vert="horz" wrap="square" lIns="91440" tIns="45720" rIns="91440" bIns="45720" rtlCol="0" anchor="t">
            <a:spAutoFit/>
          </a:bodyPr>
          <a:lstStyle>
            <a:lvl1pPr marL="228600" indent="-228600" algn="l">
              <a:buNone/>
              <a:defRPr lang="en-US" sz="2400" b="1" cap="all" baseline="0">
                <a:solidFill>
                  <a:srgbClr val="47464B"/>
                </a:solidFill>
              </a:defRPr>
            </a:lvl1pPr>
          </a:lstStyle>
          <a:p>
            <a:pPr marL="0" lvl="0" indent="0"/>
            <a:r>
              <a:rPr lang="en-US"/>
              <a:t>Insert some title here</a:t>
            </a:r>
          </a:p>
        </p:txBody>
      </p:sp>
      <p:sp>
        <p:nvSpPr>
          <p:cNvPr id="48" name="Text Placeholder 12"/>
          <p:cNvSpPr>
            <a:spLocks noGrp="1"/>
          </p:cNvSpPr>
          <p:nvPr>
            <p:ph type="body" sz="quarter" idx="24" hasCustomPrompt="1"/>
          </p:nvPr>
        </p:nvSpPr>
        <p:spPr>
          <a:xfrm>
            <a:off x="6441325" y="4433755"/>
            <a:ext cx="1727559" cy="1089529"/>
          </a:xfrm>
        </p:spPr>
        <p:txBody>
          <a:bodyPr vert="horz" wrap="square" lIns="91440" tIns="45720" rIns="91440" bIns="45720" rtlCol="0" anchor="t">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49" name="Text Placeholder 12"/>
          <p:cNvSpPr>
            <a:spLocks noGrp="1"/>
          </p:cNvSpPr>
          <p:nvPr>
            <p:ph type="body" sz="quarter" idx="25" hasCustomPrompt="1"/>
          </p:nvPr>
        </p:nvSpPr>
        <p:spPr>
          <a:xfrm>
            <a:off x="4009846" y="2184550"/>
            <a:ext cx="1727559" cy="1089529"/>
          </a:xfrm>
        </p:spPr>
        <p:txBody>
          <a:bodyPr vert="horz" wrap="square" lIns="91440" tIns="45720" rIns="91440" bIns="45720" rtlCol="0" anchor="b">
            <a:spAutoFit/>
          </a:bodyPr>
          <a:lstStyle>
            <a:lvl1pPr marL="228600" indent="-228600" algn="ctr">
              <a:buNone/>
              <a:defRPr lang="en-US" sz="2400" b="1" cap="all" baseline="0">
                <a:solidFill>
                  <a:srgbClr val="47464B"/>
                </a:solidFill>
              </a:defRPr>
            </a:lvl1pPr>
          </a:lstStyle>
          <a:p>
            <a:pPr marL="0" lvl="0" indent="0"/>
            <a:r>
              <a:rPr lang="en-US"/>
              <a:t>Insert some title here</a:t>
            </a:r>
          </a:p>
        </p:txBody>
      </p:sp>
      <p:sp>
        <p:nvSpPr>
          <p:cNvPr id="50" name="Text Placeholder 29"/>
          <p:cNvSpPr>
            <a:spLocks noGrp="1"/>
          </p:cNvSpPr>
          <p:nvPr>
            <p:ph type="body" sz="quarter" idx="18" hasCustomPrompt="1"/>
          </p:nvPr>
        </p:nvSpPr>
        <p:spPr>
          <a:xfrm>
            <a:off x="1661665" y="1666874"/>
            <a:ext cx="1572963" cy="431800"/>
          </a:xfrm>
        </p:spPr>
        <p:txBody>
          <a:bodyPr anchor="ctr">
            <a:normAutofit/>
          </a:bodyPr>
          <a:lstStyle>
            <a:lvl1pPr marL="0" indent="0" algn="ctr">
              <a:buNone/>
              <a:defRPr sz="2200" b="1">
                <a:solidFill>
                  <a:schemeClr val="tx1"/>
                </a:solidFill>
              </a:defRPr>
            </a:lvl1pPr>
          </a:lstStyle>
          <a:p>
            <a:pPr lvl="0"/>
            <a:r>
              <a:rPr lang="en-US"/>
              <a:t>Date here</a:t>
            </a:r>
          </a:p>
        </p:txBody>
      </p:sp>
      <p:sp>
        <p:nvSpPr>
          <p:cNvPr id="51" name="Text Placeholder 29"/>
          <p:cNvSpPr>
            <a:spLocks noGrp="1"/>
          </p:cNvSpPr>
          <p:nvPr>
            <p:ph type="body" sz="quarter" idx="26" hasCustomPrompt="1"/>
          </p:nvPr>
        </p:nvSpPr>
        <p:spPr>
          <a:xfrm>
            <a:off x="4087142" y="5472835"/>
            <a:ext cx="1572963" cy="431800"/>
          </a:xfrm>
        </p:spPr>
        <p:txBody>
          <a:bodyPr anchor="ctr">
            <a:normAutofit/>
          </a:bodyPr>
          <a:lstStyle>
            <a:lvl1pPr marL="0" indent="0" algn="ctr">
              <a:buNone/>
              <a:defRPr sz="2200" b="1">
                <a:solidFill>
                  <a:schemeClr val="tx1"/>
                </a:solidFill>
              </a:defRPr>
            </a:lvl1pPr>
          </a:lstStyle>
          <a:p>
            <a:pPr lvl="0"/>
            <a:r>
              <a:rPr lang="en-US"/>
              <a:t>Date here</a:t>
            </a:r>
          </a:p>
        </p:txBody>
      </p:sp>
      <p:sp>
        <p:nvSpPr>
          <p:cNvPr id="52" name="Text Placeholder 29"/>
          <p:cNvSpPr>
            <a:spLocks noGrp="1"/>
          </p:cNvSpPr>
          <p:nvPr>
            <p:ph type="body" sz="quarter" idx="27" hasCustomPrompt="1"/>
          </p:nvPr>
        </p:nvSpPr>
        <p:spPr>
          <a:xfrm>
            <a:off x="6510638" y="1666874"/>
            <a:ext cx="1572963" cy="431800"/>
          </a:xfrm>
        </p:spPr>
        <p:txBody>
          <a:bodyPr anchor="ctr">
            <a:normAutofit/>
          </a:bodyPr>
          <a:lstStyle>
            <a:lvl1pPr marL="0" indent="0" algn="ctr">
              <a:buNone/>
              <a:defRPr sz="2200" b="1">
                <a:solidFill>
                  <a:schemeClr val="tx1"/>
                </a:solidFill>
              </a:defRPr>
            </a:lvl1pPr>
          </a:lstStyle>
          <a:p>
            <a:pPr lvl="0"/>
            <a:r>
              <a:rPr lang="en-US"/>
              <a:t>Date here</a:t>
            </a:r>
          </a:p>
        </p:txBody>
      </p:sp>
      <p:sp>
        <p:nvSpPr>
          <p:cNvPr id="26" name="Chart Placeholder 8"/>
          <p:cNvSpPr>
            <a:spLocks noGrp="1" noChangeAspect="1"/>
          </p:cNvSpPr>
          <p:nvPr>
            <p:ph type="chart" sz="quarter" idx="28"/>
          </p:nvPr>
        </p:nvSpPr>
        <p:spPr>
          <a:xfrm>
            <a:off x="8591254" y="3356552"/>
            <a:ext cx="2294626" cy="2011680"/>
          </a:xfrm>
        </p:spPr>
        <p:txBody>
          <a:bodyPr/>
          <a:lstStyle/>
          <a:p>
            <a:endParaRPr lang="en-US"/>
          </a:p>
        </p:txBody>
      </p:sp>
      <p:sp>
        <p:nvSpPr>
          <p:cNvPr id="28" name="Text Placeholder 12"/>
          <p:cNvSpPr>
            <a:spLocks noGrp="1"/>
          </p:cNvSpPr>
          <p:nvPr>
            <p:ph type="body" sz="quarter" idx="29" hasCustomPrompt="1"/>
          </p:nvPr>
        </p:nvSpPr>
        <p:spPr>
          <a:xfrm>
            <a:off x="8872804" y="2182603"/>
            <a:ext cx="1727559" cy="1089529"/>
          </a:xfrm>
        </p:spPr>
        <p:txBody>
          <a:bodyPr vert="horz" wrap="square" lIns="91440" tIns="45720" rIns="91440" bIns="45720" rtlCol="0" anchor="b">
            <a:spAutoFit/>
          </a:bodyPr>
          <a:lstStyle>
            <a:lvl1pPr marL="228600" indent="-228600" algn="r">
              <a:buNone/>
              <a:defRPr lang="en-US" sz="2400" b="1" cap="all" baseline="0">
                <a:solidFill>
                  <a:srgbClr val="47464B"/>
                </a:solidFill>
              </a:defRPr>
            </a:lvl1pPr>
          </a:lstStyle>
          <a:p>
            <a:pPr marL="0" lvl="0" indent="0"/>
            <a:r>
              <a:rPr lang="en-US"/>
              <a:t>Insert some title here</a:t>
            </a:r>
          </a:p>
        </p:txBody>
      </p:sp>
      <p:sp>
        <p:nvSpPr>
          <p:cNvPr id="29" name="Text Placeholder 29"/>
          <p:cNvSpPr>
            <a:spLocks noGrp="1"/>
          </p:cNvSpPr>
          <p:nvPr>
            <p:ph type="body" sz="quarter" idx="30" hasCustomPrompt="1"/>
          </p:nvPr>
        </p:nvSpPr>
        <p:spPr>
          <a:xfrm>
            <a:off x="8950100" y="5470888"/>
            <a:ext cx="1572963" cy="431800"/>
          </a:xfrm>
        </p:spPr>
        <p:txBody>
          <a:bodyPr anchor="ctr">
            <a:normAutofit/>
          </a:bodyPr>
          <a:lstStyle>
            <a:lvl1pPr marL="0" indent="0" algn="ctr">
              <a:buNone/>
              <a:defRPr sz="2200" b="1">
                <a:solidFill>
                  <a:schemeClr val="bg1"/>
                </a:solidFill>
              </a:defRPr>
            </a:lvl1pPr>
          </a:lstStyle>
          <a:p>
            <a:pPr lvl="0"/>
            <a:r>
              <a:rPr lang="en-US"/>
              <a:t>Date here</a:t>
            </a:r>
          </a:p>
        </p:txBody>
      </p:sp>
      <p:grpSp>
        <p:nvGrpSpPr>
          <p:cNvPr id="31" name="Group 30"/>
          <p:cNvGrpSpPr/>
          <p:nvPr userDrawn="1"/>
        </p:nvGrpSpPr>
        <p:grpSpPr>
          <a:xfrm>
            <a:off x="0" y="6766560"/>
            <a:ext cx="12192000" cy="91440"/>
            <a:chOff x="0" y="4480421"/>
            <a:chExt cx="12192000" cy="91440"/>
          </a:xfrm>
        </p:grpSpPr>
        <p:sp>
          <p:nvSpPr>
            <p:cNvPr id="33" name="Rectangle 3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1958946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matrix 1">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6" name="Text Placeholder 5"/>
          <p:cNvSpPr>
            <a:spLocks noGrp="1"/>
          </p:cNvSpPr>
          <p:nvPr userDrawn="1">
            <p:ph type="body" sz="quarter" idx="25"/>
          </p:nvPr>
        </p:nvSpPr>
        <p:spPr>
          <a:xfrm>
            <a:off x="482599" y="1992954"/>
            <a:ext cx="5613400" cy="1815764"/>
          </a:xfrm>
          <a:solidFill>
            <a:schemeClr val="bg1">
              <a:lumMod val="95000"/>
            </a:schemeClr>
          </a:solidFill>
          <a:ln>
            <a:solidFill>
              <a:schemeClr val="bg1">
                <a:lumMod val="85000"/>
              </a:schemeClr>
            </a:solid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 name="Text Placeholder 5"/>
          <p:cNvSpPr>
            <a:spLocks noGrp="1"/>
          </p:cNvSpPr>
          <p:nvPr>
            <p:ph type="body" sz="quarter" idx="26"/>
          </p:nvPr>
        </p:nvSpPr>
        <p:spPr>
          <a:xfrm>
            <a:off x="482599" y="4277940"/>
            <a:ext cx="5613400" cy="1802097"/>
          </a:xfrm>
          <a:ln>
            <a:solidFill>
              <a:schemeClr val="bg1">
                <a:lumMod val="85000"/>
              </a:schemeClr>
            </a:solid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 name="Text Placeholder 5"/>
          <p:cNvSpPr>
            <a:spLocks noGrp="1"/>
          </p:cNvSpPr>
          <p:nvPr userDrawn="1">
            <p:ph type="body" sz="quarter" idx="27"/>
          </p:nvPr>
        </p:nvSpPr>
        <p:spPr>
          <a:xfrm>
            <a:off x="6096001" y="1992954"/>
            <a:ext cx="5613400" cy="1815764"/>
          </a:xfrm>
          <a:ln>
            <a:solidFill>
              <a:schemeClr val="bg1">
                <a:lumMod val="85000"/>
              </a:schemeClr>
            </a:solid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6" name="Text Placeholder 5"/>
          <p:cNvSpPr>
            <a:spLocks noGrp="1"/>
          </p:cNvSpPr>
          <p:nvPr userDrawn="1">
            <p:ph type="body" sz="quarter" idx="28"/>
          </p:nvPr>
        </p:nvSpPr>
        <p:spPr>
          <a:xfrm>
            <a:off x="6096001" y="4277940"/>
            <a:ext cx="5613400" cy="1802097"/>
          </a:xfrm>
          <a:solidFill>
            <a:schemeClr val="bg1">
              <a:lumMod val="95000"/>
            </a:schemeClr>
          </a:solidFill>
          <a:ln>
            <a:solidFill>
              <a:schemeClr val="bg1">
                <a:lumMod val="85000"/>
              </a:schemeClr>
            </a:solid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12"/>
          <p:cNvSpPr>
            <a:spLocks noGrp="1"/>
          </p:cNvSpPr>
          <p:nvPr userDrawn="1">
            <p:ph type="body" sz="quarter" idx="23" hasCustomPrompt="1"/>
          </p:nvPr>
        </p:nvSpPr>
        <p:spPr>
          <a:xfrm>
            <a:off x="482599" y="3875314"/>
            <a:ext cx="5613401" cy="420914"/>
          </a:xfrm>
          <a:solidFill>
            <a:schemeClr val="accent4"/>
          </a:solidFill>
          <a:ln>
            <a:solidFill>
              <a:schemeClr val="accent4"/>
            </a:solidFill>
          </a:ln>
        </p:spPr>
        <p:txBody>
          <a:bodyPr vert="horz" wrap="square" lIns="0" tIns="0" rIns="0" bIns="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2" name="Text Placeholder 12"/>
          <p:cNvSpPr>
            <a:spLocks noGrp="1"/>
          </p:cNvSpPr>
          <p:nvPr userDrawn="1">
            <p:ph type="body" sz="quarter" idx="24" hasCustomPrompt="1"/>
          </p:nvPr>
        </p:nvSpPr>
        <p:spPr>
          <a:xfrm>
            <a:off x="6096000" y="3875314"/>
            <a:ext cx="5613401" cy="420914"/>
          </a:xfrm>
          <a:solidFill>
            <a:schemeClr val="accent5"/>
          </a:solidFill>
          <a:ln>
            <a:solidFill>
              <a:schemeClr val="accent5"/>
            </a:solidFill>
          </a:ln>
        </p:spPr>
        <p:txBody>
          <a:bodyPr vert="horz" wrap="square" lIns="0" tIns="0" rIns="0" bIns="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29" name="Text Placeholder 12"/>
          <p:cNvSpPr>
            <a:spLocks noGrp="1"/>
          </p:cNvSpPr>
          <p:nvPr userDrawn="1">
            <p:ph type="body" sz="quarter" idx="21" hasCustomPrompt="1"/>
          </p:nvPr>
        </p:nvSpPr>
        <p:spPr>
          <a:xfrm>
            <a:off x="482599" y="1581184"/>
            <a:ext cx="5613401" cy="420914"/>
          </a:xfrm>
          <a:solidFill>
            <a:schemeClr val="accent1"/>
          </a:solidFill>
          <a:ln>
            <a:solidFill>
              <a:schemeClr val="accent1"/>
            </a:solidFill>
          </a:ln>
        </p:spPr>
        <p:txBody>
          <a:bodyPr vert="horz" wrap="square" lIns="0" tIns="0" rIns="0" bIns="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0" name="Text Placeholder 12"/>
          <p:cNvSpPr>
            <a:spLocks noGrp="1"/>
          </p:cNvSpPr>
          <p:nvPr userDrawn="1">
            <p:ph type="body" sz="quarter" idx="22" hasCustomPrompt="1"/>
          </p:nvPr>
        </p:nvSpPr>
        <p:spPr>
          <a:xfrm>
            <a:off x="6096000" y="1581184"/>
            <a:ext cx="5613401" cy="420914"/>
          </a:xfrm>
          <a:solidFill>
            <a:schemeClr val="accent3"/>
          </a:solidFill>
          <a:ln>
            <a:solidFill>
              <a:schemeClr val="accent3"/>
            </a:solidFill>
          </a:ln>
        </p:spPr>
        <p:txBody>
          <a:bodyPr vert="horz" wrap="square" lIns="0" tIns="0" rIns="0" bIns="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6636516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matrix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5" name="Rectangle 24"/>
          <p:cNvSpPr/>
          <p:nvPr/>
        </p:nvSpPr>
        <p:spPr>
          <a:xfrm>
            <a:off x="482599" y="1452153"/>
            <a:ext cx="5613401" cy="232257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482599" y="3902745"/>
            <a:ext cx="5613401" cy="2322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096000" y="1452153"/>
            <a:ext cx="5613401" cy="2322576"/>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096000" y="3902745"/>
            <a:ext cx="5613401" cy="232228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12"/>
          <p:cNvSpPr>
            <a:spLocks noGrp="1"/>
          </p:cNvSpPr>
          <p:nvPr userDrawn="1">
            <p:ph type="body" sz="quarter" idx="21" hasCustomPrompt="1"/>
          </p:nvPr>
        </p:nvSpPr>
        <p:spPr>
          <a:xfrm rot="16200000">
            <a:off x="-287709" y="2222461"/>
            <a:ext cx="2322576" cy="781960"/>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4" name="Text Placeholder 12"/>
          <p:cNvSpPr>
            <a:spLocks noGrp="1"/>
          </p:cNvSpPr>
          <p:nvPr userDrawn="1">
            <p:ph type="body" sz="quarter" idx="22" hasCustomPrompt="1"/>
          </p:nvPr>
        </p:nvSpPr>
        <p:spPr>
          <a:xfrm rot="16200000">
            <a:off x="-287563" y="4672908"/>
            <a:ext cx="2322285" cy="781960"/>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5" name="Text Placeholder 12"/>
          <p:cNvSpPr>
            <a:spLocks noGrp="1"/>
          </p:cNvSpPr>
          <p:nvPr>
            <p:ph type="body" sz="quarter" idx="23" hasCustomPrompt="1"/>
          </p:nvPr>
        </p:nvSpPr>
        <p:spPr>
          <a:xfrm rot="16200000">
            <a:off x="5325692" y="2222462"/>
            <a:ext cx="2322576" cy="781960"/>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6" name="Text Placeholder 12"/>
          <p:cNvSpPr>
            <a:spLocks noGrp="1"/>
          </p:cNvSpPr>
          <p:nvPr>
            <p:ph type="body" sz="quarter" idx="24" hasCustomPrompt="1"/>
          </p:nvPr>
        </p:nvSpPr>
        <p:spPr>
          <a:xfrm rot="16200000">
            <a:off x="5325838" y="4672908"/>
            <a:ext cx="2322285" cy="781960"/>
          </a:xfrm>
          <a:solidFill>
            <a:schemeClr val="accent5"/>
          </a:solidFill>
          <a:ln>
            <a:solidFill>
              <a:schemeClr val="accent5"/>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cxnSp>
        <p:nvCxnSpPr>
          <p:cNvPr id="6" name="Straight Connector 5"/>
          <p:cNvCxnSpPr/>
          <p:nvPr userDrawn="1"/>
        </p:nvCxnSpPr>
        <p:spPr>
          <a:xfrm>
            <a:off x="482599" y="1452153"/>
            <a:ext cx="781960" cy="93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5"/>
          <p:cNvSpPr>
            <a:spLocks noGrp="1"/>
          </p:cNvSpPr>
          <p:nvPr>
            <p:ph type="body" sz="quarter" idx="26"/>
          </p:nvPr>
        </p:nvSpPr>
        <p:spPr>
          <a:xfrm>
            <a:off x="1264560" y="3902745"/>
            <a:ext cx="4831440" cy="2322576"/>
          </a:xfrm>
          <a:noFill/>
          <a:ln>
            <a:no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6" name="Text Placeholder 5"/>
          <p:cNvSpPr>
            <a:spLocks noGrp="1"/>
          </p:cNvSpPr>
          <p:nvPr>
            <p:ph type="body" sz="quarter" idx="28"/>
          </p:nvPr>
        </p:nvSpPr>
        <p:spPr>
          <a:xfrm>
            <a:off x="6877961" y="3902745"/>
            <a:ext cx="4831440" cy="2322576"/>
          </a:xfrm>
          <a:noFill/>
          <a:ln>
            <a:no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7" name="Text Placeholder 5"/>
          <p:cNvSpPr>
            <a:spLocks noGrp="1"/>
          </p:cNvSpPr>
          <p:nvPr>
            <p:ph type="body" sz="quarter" idx="25"/>
          </p:nvPr>
        </p:nvSpPr>
        <p:spPr>
          <a:xfrm>
            <a:off x="1264560" y="1452153"/>
            <a:ext cx="4831440" cy="2322576"/>
          </a:xfrm>
          <a:noFill/>
          <a:ln>
            <a:no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8" name="Text Placeholder 5"/>
          <p:cNvSpPr>
            <a:spLocks noGrp="1"/>
          </p:cNvSpPr>
          <p:nvPr>
            <p:ph type="body" sz="quarter" idx="27"/>
          </p:nvPr>
        </p:nvSpPr>
        <p:spPr>
          <a:xfrm>
            <a:off x="6877961" y="1452153"/>
            <a:ext cx="4831440" cy="2322576"/>
          </a:xfrm>
          <a:noFill/>
          <a:ln>
            <a:noFill/>
          </a:ln>
        </p:spPr>
        <p:txBody>
          <a:bodyPr t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30" name="Group 29"/>
          <p:cNvGrpSpPr/>
          <p:nvPr userDrawn="1"/>
        </p:nvGrpSpPr>
        <p:grpSpPr>
          <a:xfrm>
            <a:off x="0" y="6766560"/>
            <a:ext cx="12192000" cy="91440"/>
            <a:chOff x="0" y="4480421"/>
            <a:chExt cx="12192000" cy="91440"/>
          </a:xfrm>
        </p:grpSpPr>
        <p:sp>
          <p:nvSpPr>
            <p:cNvPr id="31" name="Rectangle 30"/>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11107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atrix 3">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5" name="Rectangle 24"/>
          <p:cNvSpPr/>
          <p:nvPr/>
        </p:nvSpPr>
        <p:spPr>
          <a:xfrm>
            <a:off x="482599" y="1553028"/>
            <a:ext cx="5613401" cy="232228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482599" y="3875314"/>
            <a:ext cx="5613401" cy="2322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096000" y="1553028"/>
            <a:ext cx="5613401" cy="2322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096000" y="3875314"/>
            <a:ext cx="5613401" cy="232228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12"/>
          <p:cNvSpPr>
            <a:spLocks noGrp="1"/>
          </p:cNvSpPr>
          <p:nvPr userDrawn="1">
            <p:ph type="body" sz="quarter" idx="21" hasCustomPrompt="1"/>
          </p:nvPr>
        </p:nvSpPr>
        <p:spPr>
          <a:xfrm rot="16200000">
            <a:off x="-287563" y="2323191"/>
            <a:ext cx="2322285" cy="781960"/>
          </a:xfrm>
          <a:solidFill>
            <a:schemeClr val="accent1"/>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4" name="Text Placeholder 12"/>
          <p:cNvSpPr>
            <a:spLocks noGrp="1"/>
          </p:cNvSpPr>
          <p:nvPr userDrawn="1">
            <p:ph type="body" sz="quarter" idx="22" hasCustomPrompt="1"/>
          </p:nvPr>
        </p:nvSpPr>
        <p:spPr>
          <a:xfrm rot="16200000">
            <a:off x="-287563" y="4645476"/>
            <a:ext cx="2322285" cy="781960"/>
          </a:xfrm>
          <a:solidFill>
            <a:schemeClr val="accent2"/>
          </a:solidFill>
          <a:ln>
            <a:no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1" name="Text Placeholder 12"/>
          <p:cNvSpPr>
            <a:spLocks noGrp="1"/>
          </p:cNvSpPr>
          <p:nvPr>
            <p:ph type="body" sz="quarter" idx="24" hasCustomPrompt="1"/>
          </p:nvPr>
        </p:nvSpPr>
        <p:spPr>
          <a:xfrm rot="5400000">
            <a:off x="10157278" y="2323192"/>
            <a:ext cx="2322285" cy="781960"/>
          </a:xfrm>
          <a:solidFill>
            <a:schemeClr val="accent3"/>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7" name="Text Placeholder 12"/>
          <p:cNvSpPr>
            <a:spLocks noGrp="1"/>
          </p:cNvSpPr>
          <p:nvPr>
            <p:ph type="body" sz="quarter" idx="25" hasCustomPrompt="1"/>
          </p:nvPr>
        </p:nvSpPr>
        <p:spPr>
          <a:xfrm rot="5400000">
            <a:off x="10157278" y="4645476"/>
            <a:ext cx="2322285" cy="781960"/>
          </a:xfrm>
          <a:solidFill>
            <a:schemeClr val="accent4"/>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8" name="Text Placeholder 5"/>
          <p:cNvSpPr>
            <a:spLocks noGrp="1"/>
          </p:cNvSpPr>
          <p:nvPr>
            <p:ph type="body" sz="quarter" idx="27"/>
          </p:nvPr>
        </p:nvSpPr>
        <p:spPr>
          <a:xfrm>
            <a:off x="1264560" y="1572039"/>
            <a:ext cx="4025897" cy="2303049"/>
          </a:xfrm>
        </p:spPr>
        <p:txBody>
          <a:bodyPr tIns="182880" rIns="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9" name="Text Placeholder 5"/>
          <p:cNvSpPr>
            <a:spLocks noGrp="1"/>
          </p:cNvSpPr>
          <p:nvPr>
            <p:ph type="body" sz="quarter" idx="28"/>
          </p:nvPr>
        </p:nvSpPr>
        <p:spPr>
          <a:xfrm>
            <a:off x="1264560" y="3894550"/>
            <a:ext cx="4025897" cy="2303049"/>
          </a:xfrm>
        </p:spPr>
        <p:txBody>
          <a:bodyPr tIns="182880" rIns="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 name="Text Placeholder 5"/>
          <p:cNvSpPr>
            <a:spLocks noGrp="1"/>
          </p:cNvSpPr>
          <p:nvPr>
            <p:ph type="body" sz="quarter" idx="29"/>
          </p:nvPr>
        </p:nvSpPr>
        <p:spPr>
          <a:xfrm>
            <a:off x="6900862" y="1572039"/>
            <a:ext cx="4026578" cy="2303049"/>
          </a:xfrm>
        </p:spPr>
        <p:txBody>
          <a:bodyPr tIns="182880" rIns="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 name="Text Placeholder 5"/>
          <p:cNvSpPr>
            <a:spLocks noGrp="1"/>
          </p:cNvSpPr>
          <p:nvPr>
            <p:ph type="body" sz="quarter" idx="30"/>
          </p:nvPr>
        </p:nvSpPr>
        <p:spPr>
          <a:xfrm>
            <a:off x="6900862" y="3894550"/>
            <a:ext cx="4026578" cy="2303049"/>
          </a:xfrm>
        </p:spPr>
        <p:txBody>
          <a:bodyPr tIns="182880" rIns="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p:cNvSpPr>
            <a:spLocks noGrp="1"/>
          </p:cNvSpPr>
          <p:nvPr>
            <p:ph type="body" sz="quarter" idx="26" hasCustomPrompt="1"/>
          </p:nvPr>
        </p:nvSpPr>
        <p:spPr>
          <a:xfrm>
            <a:off x="5291138" y="3060700"/>
            <a:ext cx="1609725" cy="1611313"/>
          </a:xfrm>
          <a:prstGeom prst="ellipse">
            <a:avLst/>
          </a:prstGeom>
          <a:solidFill>
            <a:schemeClr val="bg1"/>
          </a:solidFill>
          <a:ln>
            <a:solidFill>
              <a:schemeClr val="bg1">
                <a:lumMod val="85000"/>
              </a:schemeClr>
            </a:solidFill>
          </a:ln>
        </p:spPr>
        <p:txBody>
          <a:bodyPr lIns="0" rIns="0" anchor="ctr">
            <a:normAutofit/>
          </a:bodyPr>
          <a:lstStyle>
            <a:lvl1pPr marL="0" indent="0" algn="ctr">
              <a:buNone/>
              <a:defRPr sz="2000" b="1" cap="all" baseline="0">
                <a:solidFill>
                  <a:schemeClr val="accent5"/>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a:t>Strategy</a:t>
            </a:r>
          </a:p>
        </p:txBody>
      </p:sp>
      <p:grpSp>
        <p:nvGrpSpPr>
          <p:cNvPr id="30" name="Group 29"/>
          <p:cNvGrpSpPr/>
          <p:nvPr userDrawn="1"/>
        </p:nvGrpSpPr>
        <p:grpSpPr>
          <a:xfrm>
            <a:off x="0" y="6766560"/>
            <a:ext cx="12192000" cy="91440"/>
            <a:chOff x="0" y="4480421"/>
            <a:chExt cx="12192000" cy="91440"/>
          </a:xfrm>
        </p:grpSpPr>
        <p:sp>
          <p:nvSpPr>
            <p:cNvPr id="32" name="Rectangle 3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52574315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atrix 4">
    <p:spTree>
      <p:nvGrpSpPr>
        <p:cNvPr id="1" name=""/>
        <p:cNvGrpSpPr/>
        <p:nvPr/>
      </p:nvGrpSpPr>
      <p:grpSpPr>
        <a:xfrm>
          <a:off x="0" y="0"/>
          <a:ext cx="0" cy="0"/>
          <a:chOff x="0" y="0"/>
          <a:chExt cx="0" cy="0"/>
        </a:xfrm>
      </p:grpSpPr>
      <p:sp>
        <p:nvSpPr>
          <p:cNvPr id="31" name="Text Placeholder 12"/>
          <p:cNvSpPr>
            <a:spLocks noGrp="1"/>
          </p:cNvSpPr>
          <p:nvPr>
            <p:ph type="body" sz="quarter" idx="33" hasCustomPrompt="1"/>
          </p:nvPr>
        </p:nvSpPr>
        <p:spPr>
          <a:xfrm rot="16200000">
            <a:off x="-127688" y="2741910"/>
            <a:ext cx="2002536" cy="781960"/>
          </a:xfrm>
          <a:prstGeom prst="snip1Rect">
            <a:avLst/>
          </a:prstGeom>
          <a:solidFill>
            <a:schemeClr val="accent1"/>
          </a:solidFill>
          <a:ln>
            <a:solidFill>
              <a:schemeClr val="accent1"/>
            </a:solidFill>
          </a:ln>
        </p:spPr>
        <p:txBody>
          <a:bodyPr vert="horz" wrap="square" lIns="0" tIns="45720" rIns="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5" name="Rectangle 24"/>
          <p:cNvSpPr/>
          <p:nvPr/>
        </p:nvSpPr>
        <p:spPr>
          <a:xfrm>
            <a:off x="1264559" y="2056884"/>
            <a:ext cx="5222421" cy="207756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264559" y="4134447"/>
            <a:ext cx="5222421" cy="2077562"/>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486980" y="2056884"/>
            <a:ext cx="5222421" cy="2077562"/>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486980" y="4134447"/>
            <a:ext cx="5222421" cy="207756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12"/>
          <p:cNvSpPr>
            <a:spLocks noGrp="1"/>
          </p:cNvSpPr>
          <p:nvPr userDrawn="1">
            <p:ph type="body" sz="quarter" idx="22" hasCustomPrompt="1"/>
          </p:nvPr>
        </p:nvSpPr>
        <p:spPr>
          <a:xfrm rot="16200000">
            <a:off x="-165203" y="4782246"/>
            <a:ext cx="2077565" cy="781960"/>
          </a:xfrm>
          <a:prstGeom prst="snip1Rect">
            <a:avLst/>
          </a:prstGeom>
          <a:solidFill>
            <a:schemeClr val="accent2"/>
          </a:solidFill>
          <a:ln>
            <a:solidFill>
              <a:schemeClr val="accent2"/>
            </a:solidFill>
          </a:ln>
        </p:spPr>
        <p:txBody>
          <a:bodyPr vert="horz" wrap="square" lIns="0" tIns="45720" rIns="0" bIns="4572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0" name="Text Placeholder 12"/>
          <p:cNvSpPr>
            <a:spLocks noGrp="1"/>
          </p:cNvSpPr>
          <p:nvPr userDrawn="1">
            <p:ph type="body" sz="quarter" idx="31" hasCustomPrompt="1"/>
          </p:nvPr>
        </p:nvSpPr>
        <p:spPr>
          <a:xfrm>
            <a:off x="1264560" y="1359189"/>
            <a:ext cx="5222420" cy="772434"/>
          </a:xfrm>
          <a:prstGeom prst="snip1Rect">
            <a:avLst/>
          </a:prstGeom>
          <a:solidFill>
            <a:schemeClr val="accent4"/>
          </a:solidFill>
          <a:ln>
            <a:solidFill>
              <a:schemeClr val="accent4"/>
            </a:solidFill>
          </a:ln>
        </p:spPr>
        <p:txBody>
          <a:bodyPr vert="horz" wrap="square" lIns="0" tIns="0" rIns="0" bIns="0" rtlCol="0" anchor="ctr">
            <a:noAutofit/>
          </a:bodyPr>
          <a:lstStyle>
            <a:lvl1pPr marL="228600" indent="-228600" algn="ctr">
              <a:buNone/>
              <a:defRPr lang="en-US" sz="2400" b="1" cap="all" baseline="0">
                <a:solidFill>
                  <a:schemeClr val="bg1"/>
                </a:solidFill>
              </a:defRPr>
            </a:lvl1pPr>
          </a:lstStyle>
          <a:p>
            <a:pPr marL="0" lvl="0" indent="0"/>
            <a:r>
              <a:rPr lang="en-US"/>
              <a:t>Insert some title here</a:t>
            </a:r>
          </a:p>
        </p:txBody>
      </p:sp>
      <p:sp>
        <p:nvSpPr>
          <p:cNvPr id="32" name="Text Placeholder 12"/>
          <p:cNvSpPr>
            <a:spLocks noGrp="1"/>
          </p:cNvSpPr>
          <p:nvPr userDrawn="1">
            <p:ph type="body" sz="quarter" idx="32" hasCustomPrompt="1"/>
          </p:nvPr>
        </p:nvSpPr>
        <p:spPr>
          <a:xfrm>
            <a:off x="6486980" y="1359189"/>
            <a:ext cx="5222420" cy="772434"/>
          </a:xfrm>
          <a:prstGeom prst="snip1Rect">
            <a:avLst/>
          </a:prstGeom>
          <a:solidFill>
            <a:schemeClr val="accent3"/>
          </a:solidFill>
          <a:ln>
            <a:solidFill>
              <a:schemeClr val="accent3"/>
            </a:solidFill>
          </a:ln>
        </p:spPr>
        <p:txBody>
          <a:bodyPr vert="horz" wrap="square" lIns="0" tIns="0" rIns="0" bIns="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52" name="Text Placeholder 5"/>
          <p:cNvSpPr>
            <a:spLocks noGrp="1"/>
          </p:cNvSpPr>
          <p:nvPr>
            <p:ph type="body" sz="quarter" idx="28"/>
          </p:nvPr>
        </p:nvSpPr>
        <p:spPr>
          <a:xfrm>
            <a:off x="1264560" y="4153457"/>
            <a:ext cx="5222420" cy="2058552"/>
          </a:xfrm>
        </p:spPr>
        <p:txBody>
          <a:bodyPr tIns="182880" r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3" name="Text Placeholder 5"/>
          <p:cNvSpPr>
            <a:spLocks noGrp="1"/>
          </p:cNvSpPr>
          <p:nvPr>
            <p:ph type="body" sz="quarter" idx="29"/>
          </p:nvPr>
        </p:nvSpPr>
        <p:spPr>
          <a:xfrm>
            <a:off x="6486980" y="2150632"/>
            <a:ext cx="5222420" cy="1983812"/>
          </a:xfrm>
        </p:spPr>
        <p:txBody>
          <a:bodyPr tIns="182880" r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4" name="Text Placeholder 5"/>
          <p:cNvSpPr>
            <a:spLocks noGrp="1"/>
          </p:cNvSpPr>
          <p:nvPr>
            <p:ph type="body" sz="quarter" idx="30"/>
          </p:nvPr>
        </p:nvSpPr>
        <p:spPr>
          <a:xfrm>
            <a:off x="6486980" y="4153457"/>
            <a:ext cx="5222420" cy="2058552"/>
          </a:xfrm>
        </p:spPr>
        <p:txBody>
          <a:bodyPr tIns="182880" r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5" name="Text Placeholder 5"/>
          <p:cNvSpPr>
            <a:spLocks noGrp="1"/>
          </p:cNvSpPr>
          <p:nvPr>
            <p:ph type="body" sz="quarter" idx="27"/>
          </p:nvPr>
        </p:nvSpPr>
        <p:spPr>
          <a:xfrm>
            <a:off x="1264560" y="2150632"/>
            <a:ext cx="5222420" cy="1983812"/>
          </a:xfrm>
        </p:spPr>
        <p:txBody>
          <a:bodyPr tIns="182880" rIns="182880">
            <a:normAutofit/>
          </a:bodyPr>
          <a:lstStyle>
            <a:lvl1pPr>
              <a:defRPr sz="2400">
                <a:solidFill>
                  <a:schemeClr val="bg2">
                    <a:lumMod val="75000"/>
                  </a:schemeClr>
                </a:solidFill>
              </a:defRPr>
            </a:lvl1pPr>
            <a:lvl2pPr>
              <a:defRPr sz="2000">
                <a:solidFill>
                  <a:schemeClr val="bg2">
                    <a:lumMod val="75000"/>
                  </a:schemeClr>
                </a:solidFill>
              </a:defRPr>
            </a:lvl2pPr>
            <a:lvl3pPr>
              <a:defRPr sz="1800">
                <a:solidFill>
                  <a:schemeClr val="bg2">
                    <a:lumMod val="75000"/>
                  </a:schemeClr>
                </a:solidFill>
              </a:defRPr>
            </a:lvl3pPr>
            <a:lvl4pPr>
              <a:defRPr sz="1600">
                <a:solidFill>
                  <a:schemeClr val="bg2">
                    <a:lumMod val="75000"/>
                  </a:schemeClr>
                </a:solidFill>
              </a:defRPr>
            </a:lvl4pPr>
            <a:lvl5pPr>
              <a:defRPr sz="1600">
                <a:solidFill>
                  <a:schemeClr val="bg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9" name="Group 28"/>
          <p:cNvGrpSpPr/>
          <p:nvPr userDrawn="1"/>
        </p:nvGrpSpPr>
        <p:grpSpPr>
          <a:xfrm>
            <a:off x="0" y="6766560"/>
            <a:ext cx="12192000" cy="91440"/>
            <a:chOff x="0" y="4480421"/>
            <a:chExt cx="12192000" cy="91440"/>
          </a:xfrm>
        </p:grpSpPr>
        <p:sp>
          <p:nvSpPr>
            <p:cNvPr id="35" name="Rectangle 3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59798114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grpSp>
        <p:nvGrpSpPr>
          <p:cNvPr id="11" name="Group 10"/>
          <p:cNvGrpSpPr/>
          <p:nvPr userDrawn="1"/>
        </p:nvGrpSpPr>
        <p:grpSpPr>
          <a:xfrm>
            <a:off x="3743557" y="1545751"/>
            <a:ext cx="4704887" cy="4666258"/>
            <a:chOff x="1581543" y="1298448"/>
            <a:chExt cx="4704887" cy="4666258"/>
          </a:xfrm>
        </p:grpSpPr>
        <p:grpSp>
          <p:nvGrpSpPr>
            <p:cNvPr id="10" name="Group 9"/>
            <p:cNvGrpSpPr/>
            <p:nvPr userDrawn="1"/>
          </p:nvGrpSpPr>
          <p:grpSpPr>
            <a:xfrm>
              <a:off x="1581543" y="1298448"/>
              <a:ext cx="2266926" cy="4662029"/>
              <a:chOff x="1581543" y="1298448"/>
              <a:chExt cx="2266926" cy="4662029"/>
            </a:xfrm>
          </p:grpSpPr>
          <p:sp>
            <p:nvSpPr>
              <p:cNvPr id="9" name="Teardrop 8"/>
              <p:cNvSpPr/>
              <p:nvPr userDrawn="1"/>
            </p:nvSpPr>
            <p:spPr>
              <a:xfrm rot="5400000">
                <a:off x="1581543" y="1298448"/>
                <a:ext cx="2266926" cy="226692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ardrop 38"/>
              <p:cNvSpPr/>
              <p:nvPr userDrawn="1"/>
            </p:nvSpPr>
            <p:spPr>
              <a:xfrm>
                <a:off x="1581543" y="3693551"/>
                <a:ext cx="2266926" cy="226692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p:cNvGrpSpPr/>
            <p:nvPr userDrawn="1"/>
          </p:nvGrpSpPr>
          <p:grpSpPr>
            <a:xfrm rot="10800000">
              <a:off x="4006919" y="1302677"/>
              <a:ext cx="2279511" cy="4662029"/>
              <a:chOff x="1581543" y="1298448"/>
              <a:chExt cx="2279511" cy="4662029"/>
            </a:xfrm>
          </p:grpSpPr>
          <p:sp>
            <p:nvSpPr>
              <p:cNvPr id="41" name="Teardrop 40"/>
              <p:cNvSpPr/>
              <p:nvPr userDrawn="1"/>
            </p:nvSpPr>
            <p:spPr>
              <a:xfrm rot="5400000">
                <a:off x="1594128" y="1298448"/>
                <a:ext cx="2266926" cy="226692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ardrop 41"/>
              <p:cNvSpPr/>
              <p:nvPr userDrawn="1"/>
            </p:nvSpPr>
            <p:spPr>
              <a:xfrm>
                <a:off x="1581543" y="3693551"/>
                <a:ext cx="2266926" cy="2266926"/>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9" name="Text Placeholder 13"/>
          <p:cNvSpPr>
            <a:spLocks noGrp="1"/>
          </p:cNvSpPr>
          <p:nvPr>
            <p:ph type="body" sz="quarter" idx="13"/>
          </p:nvPr>
        </p:nvSpPr>
        <p:spPr>
          <a:xfrm>
            <a:off x="3914912" y="1721082"/>
            <a:ext cx="1920240" cy="1920240"/>
          </a:xfrm>
          <a:prstGeom prst="ellipse">
            <a:avLst/>
          </a:prstGeom>
          <a:solidFill>
            <a:schemeClr val="bg1">
              <a:lumMod val="95000"/>
            </a:schemeClr>
          </a:solidFill>
          <a:ln w="28575">
            <a:solidFill>
              <a:schemeClr val="accent1">
                <a:lumMod val="75000"/>
              </a:schemeClr>
            </a:solidFill>
          </a:ln>
        </p:spPr>
        <p:txBody>
          <a:bodyPr>
            <a:normAutofit/>
          </a:bodyPr>
          <a:lstStyle>
            <a:lvl1pPr marL="0" indent="0" algn="ctr">
              <a:buNone/>
              <a:defRPr sz="1600"/>
            </a:lvl1pPr>
          </a:lstStyle>
          <a:p>
            <a:pPr lvl="0"/>
            <a:endParaRPr lang="en-US"/>
          </a:p>
        </p:txBody>
      </p:sp>
      <p:sp>
        <p:nvSpPr>
          <p:cNvPr id="50" name="Text Placeholder 13"/>
          <p:cNvSpPr>
            <a:spLocks noGrp="1"/>
          </p:cNvSpPr>
          <p:nvPr>
            <p:ph type="body" sz="quarter" idx="14"/>
          </p:nvPr>
        </p:nvSpPr>
        <p:spPr>
          <a:xfrm>
            <a:off x="6344264" y="1721082"/>
            <a:ext cx="1920240" cy="1920240"/>
          </a:xfrm>
          <a:prstGeom prst="ellipse">
            <a:avLst/>
          </a:prstGeom>
          <a:solidFill>
            <a:schemeClr val="bg1">
              <a:lumMod val="95000"/>
            </a:schemeClr>
          </a:solidFill>
          <a:ln w="28575">
            <a:solidFill>
              <a:schemeClr val="accent3">
                <a:lumMod val="75000"/>
              </a:schemeClr>
            </a:solidFill>
          </a:ln>
        </p:spPr>
        <p:txBody>
          <a:bodyPr>
            <a:normAutofit/>
          </a:bodyPr>
          <a:lstStyle>
            <a:lvl1pPr marL="0" indent="0" algn="ctr">
              <a:buNone/>
              <a:defRPr sz="1600"/>
            </a:lvl1pPr>
          </a:lstStyle>
          <a:p>
            <a:pPr lvl="0"/>
            <a:endParaRPr lang="en-US"/>
          </a:p>
        </p:txBody>
      </p:sp>
      <p:sp>
        <p:nvSpPr>
          <p:cNvPr id="51" name="Text Placeholder 13"/>
          <p:cNvSpPr>
            <a:spLocks noGrp="1"/>
          </p:cNvSpPr>
          <p:nvPr>
            <p:ph type="body" sz="quarter" idx="15"/>
          </p:nvPr>
        </p:nvSpPr>
        <p:spPr>
          <a:xfrm>
            <a:off x="3914912" y="4116185"/>
            <a:ext cx="1920240" cy="1920240"/>
          </a:xfrm>
          <a:prstGeom prst="ellipse">
            <a:avLst/>
          </a:prstGeom>
          <a:solidFill>
            <a:schemeClr val="bg1">
              <a:lumMod val="95000"/>
            </a:schemeClr>
          </a:solidFill>
          <a:ln w="28575">
            <a:solidFill>
              <a:schemeClr val="accent4">
                <a:lumMod val="75000"/>
              </a:schemeClr>
            </a:solidFill>
          </a:ln>
        </p:spPr>
        <p:txBody>
          <a:bodyPr>
            <a:normAutofit/>
          </a:bodyPr>
          <a:lstStyle>
            <a:lvl1pPr marL="0" indent="0" algn="ctr">
              <a:buNone/>
              <a:defRPr sz="1600"/>
            </a:lvl1pPr>
          </a:lstStyle>
          <a:p>
            <a:pPr lvl="0"/>
            <a:endParaRPr lang="en-US"/>
          </a:p>
        </p:txBody>
      </p:sp>
      <p:sp>
        <p:nvSpPr>
          <p:cNvPr id="56" name="Text Placeholder 13"/>
          <p:cNvSpPr>
            <a:spLocks noGrp="1"/>
          </p:cNvSpPr>
          <p:nvPr>
            <p:ph type="body" sz="quarter" idx="16"/>
          </p:nvPr>
        </p:nvSpPr>
        <p:spPr>
          <a:xfrm>
            <a:off x="6344264" y="4116185"/>
            <a:ext cx="1920240" cy="1920240"/>
          </a:xfrm>
          <a:prstGeom prst="ellipse">
            <a:avLst/>
          </a:prstGeom>
          <a:solidFill>
            <a:schemeClr val="bg1">
              <a:lumMod val="95000"/>
            </a:schemeClr>
          </a:solidFill>
          <a:ln w="28575">
            <a:solidFill>
              <a:schemeClr val="accent6">
                <a:lumMod val="75000"/>
              </a:schemeClr>
            </a:solidFill>
          </a:ln>
        </p:spPr>
        <p:txBody>
          <a:bodyPr>
            <a:normAutofit/>
          </a:bodyPr>
          <a:lstStyle>
            <a:lvl1pPr marL="0" indent="0" algn="ctr">
              <a:buNone/>
              <a:defRPr sz="1600"/>
            </a:lvl1pPr>
          </a:lstStyle>
          <a:p>
            <a:pPr lvl="0"/>
            <a:endParaRPr lang="en-US"/>
          </a:p>
        </p:txBody>
      </p:sp>
      <p:sp>
        <p:nvSpPr>
          <p:cNvPr id="15" name="TextBox 14"/>
          <p:cNvSpPr txBox="1"/>
          <p:nvPr userDrawn="1"/>
        </p:nvSpPr>
        <p:spPr>
          <a:xfrm>
            <a:off x="5589515" y="3234004"/>
            <a:ext cx="402674" cy="646331"/>
          </a:xfrm>
          <a:prstGeom prst="rect">
            <a:avLst/>
          </a:prstGeom>
          <a:noFill/>
        </p:spPr>
        <p:txBody>
          <a:bodyPr wrap="none" rtlCol="0" anchor="ctr">
            <a:spAutoFit/>
          </a:bodyPr>
          <a:lstStyle/>
          <a:p>
            <a:pPr algn="ctr"/>
            <a:r>
              <a:rPr lang="en-US" sz="3600" b="1">
                <a:solidFill>
                  <a:schemeClr val="accent1">
                    <a:lumMod val="20000"/>
                    <a:lumOff val="80000"/>
                  </a:schemeClr>
                </a:solidFill>
              </a:rPr>
              <a:t>S</a:t>
            </a:r>
          </a:p>
        </p:txBody>
      </p:sp>
      <p:sp>
        <p:nvSpPr>
          <p:cNvPr id="57" name="TextBox 56"/>
          <p:cNvSpPr txBox="1"/>
          <p:nvPr userDrawn="1"/>
        </p:nvSpPr>
        <p:spPr>
          <a:xfrm>
            <a:off x="6129361" y="3234004"/>
            <a:ext cx="603050" cy="646331"/>
          </a:xfrm>
          <a:prstGeom prst="rect">
            <a:avLst/>
          </a:prstGeom>
          <a:noFill/>
        </p:spPr>
        <p:txBody>
          <a:bodyPr wrap="none" rtlCol="0" anchor="ctr">
            <a:spAutoFit/>
          </a:bodyPr>
          <a:lstStyle/>
          <a:p>
            <a:pPr algn="ctr"/>
            <a:r>
              <a:rPr lang="en-US" sz="3600" b="1">
                <a:solidFill>
                  <a:schemeClr val="accent3">
                    <a:lumMod val="40000"/>
                    <a:lumOff val="60000"/>
                  </a:schemeClr>
                </a:solidFill>
              </a:rPr>
              <a:t>W</a:t>
            </a:r>
          </a:p>
        </p:txBody>
      </p:sp>
      <p:sp>
        <p:nvSpPr>
          <p:cNvPr id="58" name="TextBox 57"/>
          <p:cNvSpPr txBox="1"/>
          <p:nvPr userDrawn="1"/>
        </p:nvSpPr>
        <p:spPr>
          <a:xfrm>
            <a:off x="5522791" y="3892735"/>
            <a:ext cx="497252" cy="646331"/>
          </a:xfrm>
          <a:prstGeom prst="rect">
            <a:avLst/>
          </a:prstGeom>
          <a:noFill/>
        </p:spPr>
        <p:txBody>
          <a:bodyPr wrap="none" rtlCol="0" anchor="ctr">
            <a:spAutoFit/>
          </a:bodyPr>
          <a:lstStyle/>
          <a:p>
            <a:pPr algn="ctr"/>
            <a:r>
              <a:rPr lang="en-US" sz="3600" b="1">
                <a:solidFill>
                  <a:schemeClr val="accent4">
                    <a:lumMod val="40000"/>
                    <a:lumOff val="60000"/>
                  </a:schemeClr>
                </a:solidFill>
              </a:rPr>
              <a:t>O</a:t>
            </a:r>
          </a:p>
        </p:txBody>
      </p:sp>
      <p:sp>
        <p:nvSpPr>
          <p:cNvPr id="59" name="TextBox 58"/>
          <p:cNvSpPr txBox="1"/>
          <p:nvPr userDrawn="1"/>
        </p:nvSpPr>
        <p:spPr>
          <a:xfrm>
            <a:off x="6211921" y="3892735"/>
            <a:ext cx="413896" cy="646331"/>
          </a:xfrm>
          <a:prstGeom prst="rect">
            <a:avLst/>
          </a:prstGeom>
          <a:noFill/>
        </p:spPr>
        <p:txBody>
          <a:bodyPr wrap="none" rtlCol="0" anchor="ctr">
            <a:spAutoFit/>
          </a:bodyPr>
          <a:lstStyle/>
          <a:p>
            <a:pPr algn="ctr"/>
            <a:r>
              <a:rPr lang="en-US" sz="3600" b="1">
                <a:solidFill>
                  <a:schemeClr val="accent6">
                    <a:lumMod val="20000"/>
                    <a:lumOff val="80000"/>
                  </a:schemeClr>
                </a:solidFill>
              </a:rPr>
              <a:t>T</a:t>
            </a:r>
          </a:p>
        </p:txBody>
      </p:sp>
      <p:grpSp>
        <p:nvGrpSpPr>
          <p:cNvPr id="28" name="Group 27"/>
          <p:cNvGrpSpPr/>
          <p:nvPr userDrawn="1"/>
        </p:nvGrpSpPr>
        <p:grpSpPr>
          <a:xfrm>
            <a:off x="0" y="6766560"/>
            <a:ext cx="12192000" cy="91440"/>
            <a:chOff x="0" y="4480421"/>
            <a:chExt cx="12192000" cy="91440"/>
          </a:xfrm>
        </p:grpSpPr>
        <p:sp>
          <p:nvSpPr>
            <p:cNvPr id="29" name="Rectangle 28"/>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9918461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wot strength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Teardrop 8"/>
          <p:cNvSpPr/>
          <p:nvPr userDrawn="1"/>
        </p:nvSpPr>
        <p:spPr>
          <a:xfrm rot="5400000">
            <a:off x="8270775" y="2746872"/>
            <a:ext cx="2266926" cy="226692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 Placeholder 13"/>
          <p:cNvSpPr>
            <a:spLocks noGrp="1"/>
          </p:cNvSpPr>
          <p:nvPr userDrawn="1">
            <p:ph type="body" sz="quarter" idx="13" hasCustomPrompt="1"/>
          </p:nvPr>
        </p:nvSpPr>
        <p:spPr>
          <a:xfrm>
            <a:off x="8429224" y="2922203"/>
            <a:ext cx="1920240" cy="1920240"/>
          </a:xfrm>
          <a:prstGeom prst="ellipse">
            <a:avLst/>
          </a:prstGeom>
          <a:solidFill>
            <a:schemeClr val="bg1">
              <a:lumMod val="95000"/>
            </a:schemeClr>
          </a:solidFill>
          <a:ln w="28575">
            <a:solidFill>
              <a:schemeClr val="accent1">
                <a:lumMod val="75000"/>
              </a:schemeClr>
            </a:solidFill>
          </a:ln>
        </p:spPr>
        <p:txBody>
          <a:bodyPr lIns="0" rIns="0">
            <a:normAutofit/>
          </a:bodyPr>
          <a:lstStyle>
            <a:lvl1pPr marL="0" indent="0" algn="ctr">
              <a:buFont typeface="Arial" panose="020B0604020202020204" pitchFamily="34" charset="0"/>
              <a:buNone/>
              <a:defRPr sz="1600" baseline="0"/>
            </a:lvl1pPr>
          </a:lstStyle>
          <a:p>
            <a:pPr lvl="0"/>
            <a:r>
              <a:rPr lang="en-US"/>
              <a:t>List main strengths here</a:t>
            </a:r>
          </a:p>
        </p:txBody>
      </p:sp>
      <p:sp>
        <p:nvSpPr>
          <p:cNvPr id="15" name="TextBox 14"/>
          <p:cNvSpPr txBox="1"/>
          <p:nvPr userDrawn="1"/>
        </p:nvSpPr>
        <p:spPr>
          <a:xfrm>
            <a:off x="10177919" y="4431556"/>
            <a:ext cx="402674" cy="646331"/>
          </a:xfrm>
          <a:prstGeom prst="rect">
            <a:avLst/>
          </a:prstGeom>
          <a:noFill/>
        </p:spPr>
        <p:txBody>
          <a:bodyPr wrap="none" rtlCol="0" anchor="ctr">
            <a:spAutoFit/>
          </a:bodyPr>
          <a:lstStyle/>
          <a:p>
            <a:pPr algn="ctr"/>
            <a:r>
              <a:rPr lang="en-US" sz="3600" b="1">
                <a:solidFill>
                  <a:schemeClr val="accent1">
                    <a:lumMod val="20000"/>
                    <a:lumOff val="80000"/>
                  </a:schemeClr>
                </a:solidFill>
              </a:rPr>
              <a:t>S</a:t>
            </a:r>
          </a:p>
        </p:txBody>
      </p:sp>
      <p:sp>
        <p:nvSpPr>
          <p:cNvPr id="39" name="Teardrop 38"/>
          <p:cNvSpPr/>
          <p:nvPr userDrawn="1"/>
        </p:nvSpPr>
        <p:spPr>
          <a:xfrm>
            <a:off x="9403917" y="5076110"/>
            <a:ext cx="1133784" cy="113378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1" name="Teardrop 40"/>
          <p:cNvSpPr/>
          <p:nvPr userDrawn="1"/>
        </p:nvSpPr>
        <p:spPr>
          <a:xfrm rot="16200000">
            <a:off x="10616948" y="5078225"/>
            <a:ext cx="1133784" cy="1133784"/>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2" name="Teardrop 41"/>
          <p:cNvSpPr/>
          <p:nvPr userDrawn="1"/>
        </p:nvSpPr>
        <p:spPr>
          <a:xfrm rot="10800000">
            <a:off x="10623242" y="3880335"/>
            <a:ext cx="1133784" cy="1133784"/>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7" name="TextBox 56"/>
          <p:cNvSpPr txBox="1"/>
          <p:nvPr userDrawn="1"/>
        </p:nvSpPr>
        <p:spPr>
          <a:xfrm>
            <a:off x="10559774" y="4699546"/>
            <a:ext cx="394660" cy="369332"/>
          </a:xfrm>
          <a:prstGeom prst="rect">
            <a:avLst/>
          </a:prstGeom>
          <a:noFill/>
        </p:spPr>
        <p:txBody>
          <a:bodyPr wrap="none" rtlCol="0" anchor="ctr">
            <a:spAutoFit/>
          </a:bodyPr>
          <a:lstStyle/>
          <a:p>
            <a:pPr algn="ctr"/>
            <a:r>
              <a:rPr lang="en-US" sz="1800" b="1">
                <a:solidFill>
                  <a:schemeClr val="accent3">
                    <a:lumMod val="40000"/>
                    <a:lumOff val="60000"/>
                  </a:schemeClr>
                </a:solidFill>
              </a:rPr>
              <a:t>W</a:t>
            </a:r>
          </a:p>
        </p:txBody>
      </p:sp>
      <p:sp>
        <p:nvSpPr>
          <p:cNvPr id="58" name="TextBox 57"/>
          <p:cNvSpPr txBox="1"/>
          <p:nvPr userDrawn="1"/>
        </p:nvSpPr>
        <p:spPr>
          <a:xfrm>
            <a:off x="10248055" y="5029005"/>
            <a:ext cx="340158" cy="369332"/>
          </a:xfrm>
          <a:prstGeom prst="rect">
            <a:avLst/>
          </a:prstGeom>
          <a:noFill/>
        </p:spPr>
        <p:txBody>
          <a:bodyPr wrap="none" rtlCol="0" anchor="ctr">
            <a:spAutoFit/>
          </a:bodyPr>
          <a:lstStyle/>
          <a:p>
            <a:pPr algn="ctr"/>
            <a:r>
              <a:rPr lang="en-US" sz="1800" b="1">
                <a:solidFill>
                  <a:schemeClr val="accent4">
                    <a:lumMod val="40000"/>
                    <a:lumOff val="60000"/>
                  </a:schemeClr>
                </a:solidFill>
              </a:rPr>
              <a:t>O</a:t>
            </a:r>
          </a:p>
        </p:txBody>
      </p:sp>
      <p:sp>
        <p:nvSpPr>
          <p:cNvPr id="59" name="TextBox 58"/>
          <p:cNvSpPr txBox="1"/>
          <p:nvPr userDrawn="1"/>
        </p:nvSpPr>
        <p:spPr>
          <a:xfrm>
            <a:off x="10592711" y="5029005"/>
            <a:ext cx="298480" cy="369332"/>
          </a:xfrm>
          <a:prstGeom prst="rect">
            <a:avLst/>
          </a:prstGeom>
          <a:noFill/>
        </p:spPr>
        <p:txBody>
          <a:bodyPr wrap="none" rtlCol="0" anchor="ctr">
            <a:spAutoFit/>
          </a:bodyPr>
          <a:lstStyle/>
          <a:p>
            <a:pPr algn="ctr"/>
            <a:r>
              <a:rPr lang="en-US" sz="1800" b="1">
                <a:solidFill>
                  <a:schemeClr val="accent6">
                    <a:lumMod val="20000"/>
                    <a:lumOff val="80000"/>
                  </a:schemeClr>
                </a:solidFill>
              </a:rPr>
              <a:t>T</a:t>
            </a:r>
          </a:p>
        </p:txBody>
      </p:sp>
      <p:sp>
        <p:nvSpPr>
          <p:cNvPr id="6" name="Text Placeholder 5"/>
          <p:cNvSpPr>
            <a:spLocks noGrp="1"/>
          </p:cNvSpPr>
          <p:nvPr userDrawn="1">
            <p:ph type="body" sz="quarter" idx="14"/>
          </p:nvPr>
        </p:nvSpPr>
        <p:spPr>
          <a:xfrm>
            <a:off x="482600" y="2438400"/>
            <a:ext cx="7670800" cy="3771900"/>
          </a:xfrm>
          <a:solidFill>
            <a:schemeClr val="bg1">
              <a:lumMod val="95000"/>
            </a:schemeClr>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12"/>
          <p:cNvSpPr>
            <a:spLocks noGrp="1"/>
          </p:cNvSpPr>
          <p:nvPr userDrawn="1">
            <p:ph type="body" sz="quarter" idx="18" hasCustomPrompt="1"/>
          </p:nvPr>
        </p:nvSpPr>
        <p:spPr>
          <a:xfrm>
            <a:off x="482600" y="1709857"/>
            <a:ext cx="7670800" cy="498733"/>
          </a:xfrm>
          <a:solidFill>
            <a:schemeClr val="accent1"/>
          </a:solidFill>
          <a:ln>
            <a:solidFill>
              <a:schemeClr val="accent1"/>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STRENGTHS</a:t>
            </a:r>
          </a:p>
        </p:txBody>
      </p:sp>
      <p:grpSp>
        <p:nvGrpSpPr>
          <p:cNvPr id="24" name="Group 23"/>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1188963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wot weakness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6" name="Text Placeholder 5"/>
          <p:cNvSpPr>
            <a:spLocks noGrp="1"/>
          </p:cNvSpPr>
          <p:nvPr>
            <p:ph type="body" sz="quarter" idx="14"/>
          </p:nvPr>
        </p:nvSpPr>
        <p:spPr>
          <a:xfrm>
            <a:off x="4038600" y="2438400"/>
            <a:ext cx="7670800" cy="3771900"/>
          </a:xfrm>
          <a:solidFill>
            <a:schemeClr val="bg1">
              <a:lumMod val="95000"/>
            </a:schemeClr>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12"/>
          <p:cNvSpPr>
            <a:spLocks noGrp="1"/>
          </p:cNvSpPr>
          <p:nvPr>
            <p:ph type="body" sz="quarter" idx="18" hasCustomPrompt="1"/>
          </p:nvPr>
        </p:nvSpPr>
        <p:spPr>
          <a:xfrm>
            <a:off x="4038600" y="1673281"/>
            <a:ext cx="7670800" cy="498733"/>
          </a:xfrm>
          <a:solidFill>
            <a:schemeClr val="accent3"/>
          </a:solidFill>
          <a:ln>
            <a:solidFill>
              <a:schemeClr val="accent3"/>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Weaknesses</a:t>
            </a:r>
          </a:p>
        </p:txBody>
      </p:sp>
      <p:sp>
        <p:nvSpPr>
          <p:cNvPr id="34" name="Teardrop 33"/>
          <p:cNvSpPr/>
          <p:nvPr userDrawn="1"/>
        </p:nvSpPr>
        <p:spPr>
          <a:xfrm rot="5400000">
            <a:off x="278097" y="3889879"/>
            <a:ext cx="1132779" cy="1132290"/>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ardrop 34"/>
          <p:cNvSpPr/>
          <p:nvPr userDrawn="1"/>
        </p:nvSpPr>
        <p:spPr>
          <a:xfrm>
            <a:off x="272055" y="5086463"/>
            <a:ext cx="1132290" cy="1132779"/>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ardrop 35"/>
          <p:cNvSpPr/>
          <p:nvPr userDrawn="1"/>
        </p:nvSpPr>
        <p:spPr>
          <a:xfrm rot="16200000">
            <a:off x="1483243" y="5088821"/>
            <a:ext cx="1132779" cy="1132290"/>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userDrawn="1"/>
        </p:nvSpPr>
        <p:spPr>
          <a:xfrm>
            <a:off x="1099084" y="5029005"/>
            <a:ext cx="340158" cy="369332"/>
          </a:xfrm>
          <a:prstGeom prst="rect">
            <a:avLst/>
          </a:prstGeom>
          <a:noFill/>
        </p:spPr>
        <p:txBody>
          <a:bodyPr wrap="none" rtlCol="0" anchor="ctr">
            <a:spAutoFit/>
          </a:bodyPr>
          <a:lstStyle/>
          <a:p>
            <a:pPr algn="ctr"/>
            <a:r>
              <a:rPr lang="en-US" sz="1800" b="1">
                <a:solidFill>
                  <a:schemeClr val="accent4">
                    <a:lumMod val="40000"/>
                    <a:lumOff val="60000"/>
                  </a:schemeClr>
                </a:solidFill>
              </a:rPr>
              <a:t>O</a:t>
            </a:r>
          </a:p>
        </p:txBody>
      </p:sp>
      <p:sp>
        <p:nvSpPr>
          <p:cNvPr id="38" name="TextBox 37"/>
          <p:cNvSpPr txBox="1"/>
          <p:nvPr userDrawn="1"/>
        </p:nvSpPr>
        <p:spPr>
          <a:xfrm>
            <a:off x="1451557" y="5029005"/>
            <a:ext cx="298480" cy="369332"/>
          </a:xfrm>
          <a:prstGeom prst="rect">
            <a:avLst/>
          </a:prstGeom>
          <a:noFill/>
        </p:spPr>
        <p:txBody>
          <a:bodyPr wrap="none" rtlCol="0" anchor="ctr">
            <a:spAutoFit/>
          </a:bodyPr>
          <a:lstStyle/>
          <a:p>
            <a:pPr algn="ctr"/>
            <a:r>
              <a:rPr lang="en-US" sz="1800" b="1">
                <a:solidFill>
                  <a:schemeClr val="accent6">
                    <a:lumMod val="20000"/>
                    <a:lumOff val="80000"/>
                  </a:schemeClr>
                </a:solidFill>
              </a:rPr>
              <a:t>T</a:t>
            </a:r>
          </a:p>
        </p:txBody>
      </p:sp>
      <p:sp>
        <p:nvSpPr>
          <p:cNvPr id="40" name="TextBox 39"/>
          <p:cNvSpPr txBox="1"/>
          <p:nvPr userDrawn="1"/>
        </p:nvSpPr>
        <p:spPr>
          <a:xfrm>
            <a:off x="1122328" y="4707987"/>
            <a:ext cx="293670" cy="369332"/>
          </a:xfrm>
          <a:prstGeom prst="rect">
            <a:avLst/>
          </a:prstGeom>
          <a:noFill/>
        </p:spPr>
        <p:txBody>
          <a:bodyPr wrap="none" rtlCol="0" anchor="ctr">
            <a:spAutoFit/>
          </a:bodyPr>
          <a:lstStyle/>
          <a:p>
            <a:pPr algn="ctr"/>
            <a:r>
              <a:rPr lang="en-US" sz="1800" b="1">
                <a:solidFill>
                  <a:schemeClr val="accent1">
                    <a:lumMod val="20000"/>
                    <a:lumOff val="80000"/>
                  </a:schemeClr>
                </a:solidFill>
              </a:rPr>
              <a:t>S</a:t>
            </a:r>
          </a:p>
        </p:txBody>
      </p:sp>
      <p:sp>
        <p:nvSpPr>
          <p:cNvPr id="43" name="Teardrop 42"/>
          <p:cNvSpPr/>
          <p:nvPr userDrawn="1"/>
        </p:nvSpPr>
        <p:spPr>
          <a:xfrm rot="10800000">
            <a:off x="1482315" y="2755337"/>
            <a:ext cx="2266926" cy="2266926"/>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Placeholder 13"/>
          <p:cNvSpPr>
            <a:spLocks noGrp="1"/>
          </p:cNvSpPr>
          <p:nvPr>
            <p:ph type="body" sz="quarter" idx="20"/>
          </p:nvPr>
        </p:nvSpPr>
        <p:spPr>
          <a:xfrm>
            <a:off x="1645061" y="2926439"/>
            <a:ext cx="1920240" cy="1920240"/>
          </a:xfrm>
          <a:prstGeom prst="ellipse">
            <a:avLst/>
          </a:prstGeom>
          <a:solidFill>
            <a:schemeClr val="bg1">
              <a:lumMod val="95000"/>
            </a:schemeClr>
          </a:solidFill>
          <a:ln w="28575">
            <a:solidFill>
              <a:schemeClr val="accent3">
                <a:lumMod val="75000"/>
              </a:schemeClr>
            </a:solidFill>
          </a:ln>
        </p:spPr>
        <p:txBody>
          <a:bodyPr>
            <a:normAutofit/>
          </a:bodyPr>
          <a:lstStyle>
            <a:lvl1pPr marL="0" indent="0" algn="ctr">
              <a:buNone/>
              <a:defRPr sz="1600"/>
            </a:lvl1pPr>
          </a:lstStyle>
          <a:p>
            <a:pPr lvl="0"/>
            <a:endParaRPr lang="en-US"/>
          </a:p>
        </p:txBody>
      </p:sp>
      <p:sp>
        <p:nvSpPr>
          <p:cNvPr id="45" name="TextBox 44"/>
          <p:cNvSpPr txBox="1"/>
          <p:nvPr userDrawn="1"/>
        </p:nvSpPr>
        <p:spPr>
          <a:xfrm>
            <a:off x="1434976" y="4496336"/>
            <a:ext cx="603050" cy="646331"/>
          </a:xfrm>
          <a:prstGeom prst="rect">
            <a:avLst/>
          </a:prstGeom>
          <a:noFill/>
        </p:spPr>
        <p:txBody>
          <a:bodyPr wrap="none" rtlCol="0" anchor="ctr">
            <a:spAutoFit/>
          </a:bodyPr>
          <a:lstStyle>
            <a:defPPr>
              <a:defRPr lang="en-US"/>
            </a:defPPr>
            <a:lvl1pPr algn="ctr">
              <a:defRPr b="1">
                <a:solidFill>
                  <a:schemeClr val="accent3">
                    <a:lumMod val="40000"/>
                    <a:lumOff val="60000"/>
                  </a:schemeClr>
                </a:solidFill>
              </a:defRPr>
            </a:lvl1pPr>
          </a:lstStyle>
          <a:p>
            <a:pPr lvl="0"/>
            <a:r>
              <a:rPr lang="en-US" sz="3600"/>
              <a:t>W</a:t>
            </a:r>
          </a:p>
        </p:txBody>
      </p:sp>
      <p:grpSp>
        <p:nvGrpSpPr>
          <p:cNvPr id="24" name="Group 23"/>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4983434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wot opportuniti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6" name="Text Placeholder 5"/>
          <p:cNvSpPr>
            <a:spLocks noGrp="1"/>
          </p:cNvSpPr>
          <p:nvPr>
            <p:ph type="body" sz="quarter" idx="14"/>
          </p:nvPr>
        </p:nvSpPr>
        <p:spPr>
          <a:xfrm>
            <a:off x="482600" y="2438400"/>
            <a:ext cx="7670800" cy="3771900"/>
          </a:xfrm>
          <a:solidFill>
            <a:schemeClr val="bg1">
              <a:lumMod val="95000"/>
            </a:schemeClr>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12"/>
          <p:cNvSpPr>
            <a:spLocks noGrp="1"/>
          </p:cNvSpPr>
          <p:nvPr>
            <p:ph type="body" sz="quarter" idx="18" hasCustomPrompt="1"/>
          </p:nvPr>
        </p:nvSpPr>
        <p:spPr>
          <a:xfrm>
            <a:off x="482600" y="1709857"/>
            <a:ext cx="7670800" cy="498733"/>
          </a:xfrm>
          <a:solidFill>
            <a:schemeClr val="accent4"/>
          </a:solidFill>
          <a:ln>
            <a:solidFill>
              <a:schemeClr val="accent4"/>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Opportunities</a:t>
            </a:r>
          </a:p>
        </p:txBody>
      </p:sp>
      <p:sp>
        <p:nvSpPr>
          <p:cNvPr id="26" name="Teardrop 25"/>
          <p:cNvSpPr/>
          <p:nvPr userDrawn="1"/>
        </p:nvSpPr>
        <p:spPr>
          <a:xfrm rot="5400000">
            <a:off x="9419251" y="2755944"/>
            <a:ext cx="1132779" cy="1132290"/>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ardrop 26"/>
          <p:cNvSpPr/>
          <p:nvPr userDrawn="1"/>
        </p:nvSpPr>
        <p:spPr>
          <a:xfrm rot="16200000">
            <a:off x="10624397" y="3954886"/>
            <a:ext cx="1132779" cy="1132290"/>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ardrop 27"/>
          <p:cNvSpPr/>
          <p:nvPr userDrawn="1"/>
        </p:nvSpPr>
        <p:spPr>
          <a:xfrm rot="10800000">
            <a:off x="10630927" y="2757813"/>
            <a:ext cx="1132290" cy="1132779"/>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userDrawn="1"/>
        </p:nvSpPr>
        <p:spPr>
          <a:xfrm>
            <a:off x="10559774" y="3574052"/>
            <a:ext cx="394660" cy="369332"/>
          </a:xfrm>
          <a:prstGeom prst="rect">
            <a:avLst/>
          </a:prstGeom>
          <a:noFill/>
        </p:spPr>
        <p:txBody>
          <a:bodyPr wrap="none" rtlCol="0" anchor="ctr">
            <a:spAutoFit/>
          </a:bodyPr>
          <a:lstStyle/>
          <a:p>
            <a:pPr algn="ctr"/>
            <a:r>
              <a:rPr lang="en-US" sz="1800" b="1">
                <a:solidFill>
                  <a:schemeClr val="accent3">
                    <a:lumMod val="40000"/>
                    <a:lumOff val="60000"/>
                  </a:schemeClr>
                </a:solidFill>
              </a:rPr>
              <a:t>W</a:t>
            </a:r>
          </a:p>
        </p:txBody>
      </p:sp>
      <p:sp>
        <p:nvSpPr>
          <p:cNvPr id="30" name="TextBox 29"/>
          <p:cNvSpPr txBox="1"/>
          <p:nvPr userDrawn="1"/>
        </p:nvSpPr>
        <p:spPr>
          <a:xfrm>
            <a:off x="10592711" y="3895070"/>
            <a:ext cx="298480" cy="369332"/>
          </a:xfrm>
          <a:prstGeom prst="rect">
            <a:avLst/>
          </a:prstGeom>
          <a:noFill/>
        </p:spPr>
        <p:txBody>
          <a:bodyPr wrap="none" rtlCol="0" anchor="ctr">
            <a:spAutoFit/>
          </a:bodyPr>
          <a:lstStyle/>
          <a:p>
            <a:pPr algn="ctr"/>
            <a:r>
              <a:rPr lang="en-US" sz="1800" b="1">
                <a:solidFill>
                  <a:schemeClr val="accent6">
                    <a:lumMod val="20000"/>
                    <a:lumOff val="80000"/>
                  </a:schemeClr>
                </a:solidFill>
              </a:rPr>
              <a:t>T</a:t>
            </a:r>
          </a:p>
        </p:txBody>
      </p:sp>
      <p:sp>
        <p:nvSpPr>
          <p:cNvPr id="31" name="TextBox 30"/>
          <p:cNvSpPr txBox="1"/>
          <p:nvPr userDrawn="1"/>
        </p:nvSpPr>
        <p:spPr>
          <a:xfrm>
            <a:off x="10232421" y="3574052"/>
            <a:ext cx="293670" cy="369332"/>
          </a:xfrm>
          <a:prstGeom prst="rect">
            <a:avLst/>
          </a:prstGeom>
          <a:noFill/>
        </p:spPr>
        <p:txBody>
          <a:bodyPr wrap="none" rtlCol="0" anchor="ctr">
            <a:spAutoFit/>
          </a:bodyPr>
          <a:lstStyle/>
          <a:p>
            <a:pPr algn="ctr"/>
            <a:r>
              <a:rPr lang="en-US" sz="1800" b="1">
                <a:solidFill>
                  <a:schemeClr val="accent1">
                    <a:lumMod val="20000"/>
                    <a:lumOff val="80000"/>
                  </a:schemeClr>
                </a:solidFill>
              </a:rPr>
              <a:t>S</a:t>
            </a:r>
          </a:p>
        </p:txBody>
      </p:sp>
      <p:sp>
        <p:nvSpPr>
          <p:cNvPr id="32" name="Teardrop 31"/>
          <p:cNvSpPr/>
          <p:nvPr userDrawn="1"/>
        </p:nvSpPr>
        <p:spPr>
          <a:xfrm>
            <a:off x="8284860" y="3952528"/>
            <a:ext cx="2266926" cy="226692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13"/>
          <p:cNvSpPr>
            <a:spLocks noGrp="1"/>
          </p:cNvSpPr>
          <p:nvPr>
            <p:ph type="body" sz="quarter" idx="15"/>
          </p:nvPr>
        </p:nvSpPr>
        <p:spPr>
          <a:xfrm>
            <a:off x="8449928" y="4127859"/>
            <a:ext cx="1920240" cy="1920240"/>
          </a:xfrm>
          <a:prstGeom prst="ellipse">
            <a:avLst/>
          </a:prstGeom>
          <a:solidFill>
            <a:schemeClr val="bg1">
              <a:lumMod val="95000"/>
            </a:schemeClr>
          </a:solidFill>
          <a:ln w="28575">
            <a:solidFill>
              <a:schemeClr val="accent4">
                <a:lumMod val="75000"/>
              </a:schemeClr>
            </a:solidFill>
          </a:ln>
        </p:spPr>
        <p:txBody>
          <a:bodyPr>
            <a:normAutofit/>
          </a:bodyPr>
          <a:lstStyle>
            <a:lvl1pPr marL="0" indent="0" algn="ctr">
              <a:buNone/>
              <a:defRPr sz="1600"/>
            </a:lvl1pPr>
          </a:lstStyle>
          <a:p>
            <a:pPr lvl="0"/>
            <a:endParaRPr lang="en-US"/>
          </a:p>
        </p:txBody>
      </p:sp>
      <p:sp>
        <p:nvSpPr>
          <p:cNvPr id="35" name="TextBox 34"/>
          <p:cNvSpPr txBox="1"/>
          <p:nvPr userDrawn="1"/>
        </p:nvSpPr>
        <p:spPr>
          <a:xfrm>
            <a:off x="10038916" y="3838867"/>
            <a:ext cx="497252" cy="646331"/>
          </a:xfrm>
          <a:prstGeom prst="rect">
            <a:avLst/>
          </a:prstGeom>
          <a:noFill/>
        </p:spPr>
        <p:txBody>
          <a:bodyPr wrap="none" rtlCol="0" anchor="ctr">
            <a:spAutoFit/>
          </a:bodyPr>
          <a:lstStyle>
            <a:defPPr>
              <a:defRPr lang="en-US"/>
            </a:defPPr>
            <a:lvl1pPr algn="ctr">
              <a:defRPr b="1">
                <a:solidFill>
                  <a:schemeClr val="accent4">
                    <a:lumMod val="40000"/>
                    <a:lumOff val="60000"/>
                  </a:schemeClr>
                </a:solidFill>
              </a:defRPr>
            </a:lvl1pPr>
          </a:lstStyle>
          <a:p>
            <a:pPr lvl="0"/>
            <a:r>
              <a:rPr lang="en-US" sz="3600"/>
              <a:t>O</a:t>
            </a:r>
          </a:p>
        </p:txBody>
      </p:sp>
      <p:grpSp>
        <p:nvGrpSpPr>
          <p:cNvPr id="24" name="Group 23"/>
          <p:cNvGrpSpPr/>
          <p:nvPr userDrawn="1"/>
        </p:nvGrpSpPr>
        <p:grpSpPr>
          <a:xfrm>
            <a:off x="0" y="6766560"/>
            <a:ext cx="12192000" cy="91440"/>
            <a:chOff x="0" y="4480421"/>
            <a:chExt cx="12192000" cy="91440"/>
          </a:xfrm>
        </p:grpSpPr>
        <p:sp>
          <p:nvSpPr>
            <p:cNvPr id="36" name="Rectangle 3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7028194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wot threat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6" name="Text Placeholder 5"/>
          <p:cNvSpPr>
            <a:spLocks noGrp="1"/>
          </p:cNvSpPr>
          <p:nvPr>
            <p:ph type="body" sz="quarter" idx="14"/>
          </p:nvPr>
        </p:nvSpPr>
        <p:spPr>
          <a:xfrm>
            <a:off x="4038600" y="2438400"/>
            <a:ext cx="7670800" cy="3771900"/>
          </a:xfrm>
          <a:solidFill>
            <a:schemeClr val="bg1">
              <a:lumMod val="95000"/>
            </a:schemeClr>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12"/>
          <p:cNvSpPr>
            <a:spLocks noGrp="1"/>
          </p:cNvSpPr>
          <p:nvPr>
            <p:ph type="body" sz="quarter" idx="18" hasCustomPrompt="1"/>
          </p:nvPr>
        </p:nvSpPr>
        <p:spPr>
          <a:xfrm>
            <a:off x="4038600" y="1709857"/>
            <a:ext cx="7670800" cy="498733"/>
          </a:xfrm>
          <a:solidFill>
            <a:schemeClr val="accent6"/>
          </a:solidFill>
          <a:ln>
            <a:solidFill>
              <a:schemeClr val="accent6"/>
            </a:solid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Threats</a:t>
            </a:r>
          </a:p>
        </p:txBody>
      </p:sp>
      <p:sp>
        <p:nvSpPr>
          <p:cNvPr id="39" name="Teardrop 38"/>
          <p:cNvSpPr/>
          <p:nvPr userDrawn="1"/>
        </p:nvSpPr>
        <p:spPr>
          <a:xfrm rot="5400000">
            <a:off x="271811" y="2755087"/>
            <a:ext cx="1132779" cy="1132290"/>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ardrop 40"/>
          <p:cNvSpPr/>
          <p:nvPr userDrawn="1"/>
        </p:nvSpPr>
        <p:spPr>
          <a:xfrm>
            <a:off x="272056" y="3951671"/>
            <a:ext cx="1132290" cy="1132779"/>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ardrop 41"/>
          <p:cNvSpPr/>
          <p:nvPr userDrawn="1"/>
        </p:nvSpPr>
        <p:spPr>
          <a:xfrm rot="10800000">
            <a:off x="1489773" y="2756956"/>
            <a:ext cx="1132290" cy="1132779"/>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userDrawn="1"/>
        </p:nvSpPr>
        <p:spPr>
          <a:xfrm>
            <a:off x="1418620" y="3573195"/>
            <a:ext cx="394660" cy="369332"/>
          </a:xfrm>
          <a:prstGeom prst="rect">
            <a:avLst/>
          </a:prstGeom>
          <a:noFill/>
        </p:spPr>
        <p:txBody>
          <a:bodyPr wrap="none" rtlCol="0" anchor="ctr">
            <a:spAutoFit/>
          </a:bodyPr>
          <a:lstStyle/>
          <a:p>
            <a:pPr algn="ctr"/>
            <a:r>
              <a:rPr lang="en-US" sz="1800" b="1">
                <a:solidFill>
                  <a:schemeClr val="accent3">
                    <a:lumMod val="40000"/>
                    <a:lumOff val="60000"/>
                  </a:schemeClr>
                </a:solidFill>
              </a:rPr>
              <a:t>W</a:t>
            </a:r>
          </a:p>
        </p:txBody>
      </p:sp>
      <p:sp>
        <p:nvSpPr>
          <p:cNvPr id="46" name="TextBox 45"/>
          <p:cNvSpPr txBox="1"/>
          <p:nvPr userDrawn="1"/>
        </p:nvSpPr>
        <p:spPr>
          <a:xfrm>
            <a:off x="1099084" y="3894213"/>
            <a:ext cx="340158" cy="369332"/>
          </a:xfrm>
          <a:prstGeom prst="rect">
            <a:avLst/>
          </a:prstGeom>
          <a:noFill/>
        </p:spPr>
        <p:txBody>
          <a:bodyPr wrap="none" rtlCol="0" anchor="ctr">
            <a:spAutoFit/>
          </a:bodyPr>
          <a:lstStyle/>
          <a:p>
            <a:pPr algn="ctr"/>
            <a:r>
              <a:rPr lang="en-US" sz="1800" b="1">
                <a:solidFill>
                  <a:schemeClr val="accent4">
                    <a:lumMod val="40000"/>
                    <a:lumOff val="60000"/>
                  </a:schemeClr>
                </a:solidFill>
              </a:rPr>
              <a:t>O</a:t>
            </a:r>
          </a:p>
        </p:txBody>
      </p:sp>
      <p:sp>
        <p:nvSpPr>
          <p:cNvPr id="47" name="TextBox 46"/>
          <p:cNvSpPr txBox="1"/>
          <p:nvPr userDrawn="1"/>
        </p:nvSpPr>
        <p:spPr>
          <a:xfrm>
            <a:off x="1122328" y="3573195"/>
            <a:ext cx="293670" cy="369332"/>
          </a:xfrm>
          <a:prstGeom prst="rect">
            <a:avLst/>
          </a:prstGeom>
          <a:noFill/>
        </p:spPr>
        <p:txBody>
          <a:bodyPr wrap="none" rtlCol="0" anchor="ctr">
            <a:spAutoFit/>
          </a:bodyPr>
          <a:lstStyle/>
          <a:p>
            <a:pPr algn="ctr"/>
            <a:r>
              <a:rPr lang="en-US" sz="1800" b="1">
                <a:solidFill>
                  <a:schemeClr val="accent1">
                    <a:lumMod val="20000"/>
                    <a:lumOff val="80000"/>
                  </a:schemeClr>
                </a:solidFill>
              </a:rPr>
              <a:t>S</a:t>
            </a:r>
          </a:p>
        </p:txBody>
      </p:sp>
      <p:sp>
        <p:nvSpPr>
          <p:cNvPr id="48" name="Teardrop 47"/>
          <p:cNvSpPr/>
          <p:nvPr userDrawn="1"/>
        </p:nvSpPr>
        <p:spPr>
          <a:xfrm rot="16200000">
            <a:off x="1482315" y="3951671"/>
            <a:ext cx="2266926" cy="226692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 Placeholder 13"/>
          <p:cNvSpPr>
            <a:spLocks noGrp="1"/>
          </p:cNvSpPr>
          <p:nvPr>
            <p:ph type="body" sz="quarter" idx="16"/>
          </p:nvPr>
        </p:nvSpPr>
        <p:spPr>
          <a:xfrm>
            <a:off x="1657646" y="4122773"/>
            <a:ext cx="1920240" cy="1920240"/>
          </a:xfrm>
          <a:prstGeom prst="ellipse">
            <a:avLst/>
          </a:prstGeom>
          <a:solidFill>
            <a:schemeClr val="bg1">
              <a:lumMod val="95000"/>
            </a:schemeClr>
          </a:solidFill>
          <a:ln w="28575">
            <a:solidFill>
              <a:schemeClr val="accent6">
                <a:lumMod val="75000"/>
              </a:schemeClr>
            </a:solidFill>
          </a:ln>
        </p:spPr>
        <p:txBody>
          <a:bodyPr>
            <a:normAutofit/>
          </a:bodyPr>
          <a:lstStyle>
            <a:lvl1pPr marL="0" indent="0" algn="ctr">
              <a:buNone/>
              <a:defRPr sz="1600"/>
            </a:lvl1pPr>
          </a:lstStyle>
          <a:p>
            <a:pPr lvl="0"/>
            <a:endParaRPr lang="en-US"/>
          </a:p>
        </p:txBody>
      </p:sp>
      <p:sp>
        <p:nvSpPr>
          <p:cNvPr id="50" name="TextBox 49"/>
          <p:cNvSpPr txBox="1"/>
          <p:nvPr userDrawn="1"/>
        </p:nvSpPr>
        <p:spPr>
          <a:xfrm>
            <a:off x="1474704" y="3840552"/>
            <a:ext cx="413896" cy="646331"/>
          </a:xfrm>
          <a:prstGeom prst="rect">
            <a:avLst/>
          </a:prstGeom>
          <a:noFill/>
        </p:spPr>
        <p:txBody>
          <a:bodyPr wrap="none" rtlCol="0" anchor="ctr">
            <a:spAutoFit/>
          </a:bodyPr>
          <a:lstStyle/>
          <a:p>
            <a:pPr algn="ctr"/>
            <a:r>
              <a:rPr lang="en-US" sz="3600" b="1">
                <a:solidFill>
                  <a:schemeClr val="accent6">
                    <a:lumMod val="20000"/>
                    <a:lumOff val="80000"/>
                  </a:schemeClr>
                </a:solidFill>
              </a:rPr>
              <a:t>T</a:t>
            </a:r>
          </a:p>
        </p:txBody>
      </p:sp>
      <p:grpSp>
        <p:nvGrpSpPr>
          <p:cNvPr id="24" name="Group 23"/>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560874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Content Placeholder 2"/>
          <p:cNvSpPr>
            <a:spLocks noGrp="1"/>
          </p:cNvSpPr>
          <p:nvPr>
            <p:ph sz="half" idx="1"/>
          </p:nvPr>
        </p:nvSpPr>
        <p:spPr>
          <a:xfrm>
            <a:off x="838200" y="1643174"/>
            <a:ext cx="3448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Content Placeholder 2"/>
          <p:cNvSpPr>
            <a:spLocks noGrp="1"/>
          </p:cNvSpPr>
          <p:nvPr>
            <p:ph sz="half" idx="13"/>
          </p:nvPr>
        </p:nvSpPr>
        <p:spPr>
          <a:xfrm>
            <a:off x="7905750" y="1643174"/>
            <a:ext cx="3448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Content Placeholder 2"/>
          <p:cNvSpPr>
            <a:spLocks noGrp="1"/>
          </p:cNvSpPr>
          <p:nvPr>
            <p:ph sz="half" idx="14"/>
          </p:nvPr>
        </p:nvSpPr>
        <p:spPr>
          <a:xfrm>
            <a:off x="4371975" y="1643174"/>
            <a:ext cx="3448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5" name="Group 24"/>
          <p:cNvGrpSpPr/>
          <p:nvPr userDrawn="1"/>
        </p:nvGrpSpPr>
        <p:grpSpPr>
          <a:xfrm>
            <a:off x="0" y="6766560"/>
            <a:ext cx="12192000" cy="91440"/>
            <a:chOff x="0" y="4480421"/>
            <a:chExt cx="12192000" cy="91440"/>
          </a:xfrm>
        </p:grpSpPr>
        <p:sp>
          <p:nvSpPr>
            <p:cNvPr id="26" name="Rectangle 2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7621338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 hexagons">
    <p:spTree>
      <p:nvGrpSpPr>
        <p:cNvPr id="1" name=""/>
        <p:cNvGrpSpPr/>
        <p:nvPr/>
      </p:nvGrpSpPr>
      <p:grpSpPr>
        <a:xfrm>
          <a:off x="0" y="0"/>
          <a:ext cx="0" cy="0"/>
          <a:chOff x="0" y="0"/>
          <a:chExt cx="0" cy="0"/>
        </a:xfrm>
      </p:grpSpPr>
      <p:cxnSp>
        <p:nvCxnSpPr>
          <p:cNvPr id="32" name="Straight Connector 31"/>
          <p:cNvCxnSpPr/>
          <p:nvPr userDrawn="1"/>
        </p:nvCxnSpPr>
        <p:spPr>
          <a:xfrm flipH="1" flipV="1">
            <a:off x="2952750" y="2047876"/>
            <a:ext cx="6276975" cy="358139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flipV="1">
            <a:off x="2962275" y="1981200"/>
            <a:ext cx="6267450" cy="36385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p:cNvGrpSpPr/>
          <p:nvPr userDrawn="1"/>
        </p:nvGrpSpPr>
        <p:grpSpPr>
          <a:xfrm>
            <a:off x="6886811" y="1395985"/>
            <a:ext cx="2828102" cy="4860167"/>
            <a:chOff x="2477087" y="1395985"/>
            <a:chExt cx="2828102" cy="4860167"/>
          </a:xfrm>
        </p:grpSpPr>
        <p:sp>
          <p:nvSpPr>
            <p:cNvPr id="61" name="Hexagon 60"/>
            <p:cNvSpPr/>
            <p:nvPr userDrawn="1"/>
          </p:nvSpPr>
          <p:spPr>
            <a:xfrm>
              <a:off x="2477088" y="1395985"/>
              <a:ext cx="2828101" cy="2437309"/>
            </a:xfrm>
            <a:prstGeom prst="hexagon">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2" name="Hexagon 61"/>
            <p:cNvSpPr/>
            <p:nvPr userDrawn="1"/>
          </p:nvSpPr>
          <p:spPr>
            <a:xfrm>
              <a:off x="2477087" y="3818843"/>
              <a:ext cx="2828101" cy="2437309"/>
            </a:xfrm>
            <a:prstGeom prst="hexagon">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grpSp>
        <p:nvGrpSpPr>
          <p:cNvPr id="16" name="Group 15"/>
          <p:cNvGrpSpPr/>
          <p:nvPr userDrawn="1"/>
        </p:nvGrpSpPr>
        <p:grpSpPr>
          <a:xfrm>
            <a:off x="2477087" y="1395985"/>
            <a:ext cx="2828102" cy="4860167"/>
            <a:chOff x="2477087" y="1395985"/>
            <a:chExt cx="2828102" cy="4860167"/>
          </a:xfrm>
        </p:grpSpPr>
        <p:sp>
          <p:nvSpPr>
            <p:cNvPr id="58" name="Hexagon 57"/>
            <p:cNvSpPr/>
            <p:nvPr userDrawn="1"/>
          </p:nvSpPr>
          <p:spPr>
            <a:xfrm>
              <a:off x="2477088" y="1395985"/>
              <a:ext cx="2828101" cy="2437309"/>
            </a:xfrm>
            <a:prstGeom prst="hexagon">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9" name="Hexagon 58"/>
            <p:cNvSpPr/>
            <p:nvPr userDrawn="1"/>
          </p:nvSpPr>
          <p:spPr>
            <a:xfrm>
              <a:off x="2477087" y="3818843"/>
              <a:ext cx="2828101" cy="2437309"/>
            </a:xfrm>
            <a:prstGeom prst="hexagon">
              <a:avLst/>
            </a:prstGeom>
            <a:gradFill flip="none" rotWithShape="1">
              <a:gsLst>
                <a:gs pos="0">
                  <a:schemeClr val="accent3">
                    <a:lumMod val="5000"/>
                    <a:lumOff val="95000"/>
                  </a:schemeClr>
                </a:gs>
                <a:gs pos="87000">
                  <a:srgbClr val="D9D9D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5" name="Text Placeholder 11"/>
          <p:cNvSpPr>
            <a:spLocks noGrp="1"/>
          </p:cNvSpPr>
          <p:nvPr>
            <p:ph type="body" sz="quarter" idx="13" hasCustomPrompt="1"/>
          </p:nvPr>
        </p:nvSpPr>
        <p:spPr>
          <a:xfrm>
            <a:off x="4839066" y="2735279"/>
            <a:ext cx="2514600" cy="2167128"/>
          </a:xfrm>
          <a:prstGeom prst="hexagon">
            <a:avLst/>
          </a:prstGeom>
          <a:solidFill>
            <a:schemeClr val="accent3"/>
          </a:solidFill>
        </p:spPr>
        <p:txBody>
          <a:bodyPr anchor="ctr">
            <a:normAutofit/>
          </a:bodyPr>
          <a:lstStyle>
            <a:lvl1pPr marL="0" indent="0" algn="ctr">
              <a:buNone/>
              <a:defRPr sz="2400" b="1" baseline="0">
                <a:solidFill>
                  <a:schemeClr val="bg1"/>
                </a:solidFill>
              </a:defRPr>
            </a:lvl1pPr>
          </a:lstStyle>
          <a:p>
            <a:pPr lvl="0"/>
            <a:r>
              <a:rPr lang="en-US"/>
              <a:t>TITLE</a:t>
            </a:r>
          </a:p>
        </p:txBody>
      </p:sp>
      <p:sp>
        <p:nvSpPr>
          <p:cNvPr id="43" name="Text Placeholder 11"/>
          <p:cNvSpPr>
            <a:spLocks noGrp="1"/>
          </p:cNvSpPr>
          <p:nvPr>
            <p:ph type="body" sz="quarter" idx="14" hasCustomPrompt="1"/>
          </p:nvPr>
        </p:nvSpPr>
        <p:spPr>
          <a:xfrm>
            <a:off x="2633838" y="1531076"/>
            <a:ext cx="2514600" cy="2167128"/>
          </a:xfrm>
          <a:prstGeom prst="hexagon">
            <a:avLst/>
          </a:prstGeom>
          <a:solidFill>
            <a:schemeClr val="accent1"/>
          </a:solidFill>
        </p:spPr>
        <p:txBody>
          <a:bodyPr anchor="ctr">
            <a:normAutofit/>
          </a:bodyPr>
          <a:lstStyle>
            <a:lvl1pPr marL="0" indent="0" algn="ctr">
              <a:buNone/>
              <a:defRPr sz="2400" b="1" baseline="0">
                <a:solidFill>
                  <a:schemeClr val="bg1"/>
                </a:solidFill>
              </a:defRPr>
            </a:lvl1pPr>
          </a:lstStyle>
          <a:p>
            <a:pPr lvl="0"/>
            <a:r>
              <a:rPr lang="en-US"/>
              <a:t>Title 1</a:t>
            </a:r>
          </a:p>
        </p:txBody>
      </p:sp>
      <p:sp>
        <p:nvSpPr>
          <p:cNvPr id="44" name="Text Placeholder 11"/>
          <p:cNvSpPr>
            <a:spLocks noGrp="1"/>
          </p:cNvSpPr>
          <p:nvPr>
            <p:ph type="body" sz="quarter" idx="15" hasCustomPrompt="1"/>
          </p:nvPr>
        </p:nvSpPr>
        <p:spPr>
          <a:xfrm>
            <a:off x="7043562" y="1531076"/>
            <a:ext cx="2514600" cy="2167128"/>
          </a:xfrm>
          <a:prstGeom prst="hexagon">
            <a:avLst/>
          </a:prstGeom>
          <a:solidFill>
            <a:schemeClr val="accent4"/>
          </a:solidFill>
        </p:spPr>
        <p:txBody>
          <a:bodyPr anchor="ctr">
            <a:normAutofit/>
          </a:bodyPr>
          <a:lstStyle>
            <a:lvl1pPr marL="0" indent="0" algn="ctr">
              <a:buNone/>
              <a:defRPr sz="2400" b="1" baseline="0">
                <a:solidFill>
                  <a:schemeClr val="bg1"/>
                </a:solidFill>
              </a:defRPr>
            </a:lvl1pPr>
          </a:lstStyle>
          <a:p>
            <a:pPr lvl="0"/>
            <a:r>
              <a:rPr lang="en-US"/>
              <a:t>Title 2</a:t>
            </a:r>
          </a:p>
        </p:txBody>
      </p:sp>
      <p:sp>
        <p:nvSpPr>
          <p:cNvPr id="51" name="Text Placeholder 11"/>
          <p:cNvSpPr>
            <a:spLocks noGrp="1"/>
          </p:cNvSpPr>
          <p:nvPr>
            <p:ph type="body" sz="quarter" idx="16" hasCustomPrompt="1"/>
          </p:nvPr>
        </p:nvSpPr>
        <p:spPr>
          <a:xfrm>
            <a:off x="2633838" y="3945895"/>
            <a:ext cx="2514600" cy="2167128"/>
          </a:xfrm>
          <a:prstGeom prst="hexagon">
            <a:avLst/>
          </a:prstGeom>
          <a:solidFill>
            <a:schemeClr val="accent2"/>
          </a:solidFill>
        </p:spPr>
        <p:txBody>
          <a:bodyPr anchor="ctr">
            <a:normAutofit/>
          </a:bodyPr>
          <a:lstStyle>
            <a:lvl1pPr marL="0" indent="0" algn="ctr">
              <a:buNone/>
              <a:defRPr sz="2400" b="1" baseline="0">
                <a:solidFill>
                  <a:schemeClr val="bg1"/>
                </a:solidFill>
              </a:defRPr>
            </a:lvl1pPr>
          </a:lstStyle>
          <a:p>
            <a:pPr lvl="0"/>
            <a:r>
              <a:rPr lang="en-US"/>
              <a:t>Title 3</a:t>
            </a:r>
          </a:p>
        </p:txBody>
      </p:sp>
      <p:sp>
        <p:nvSpPr>
          <p:cNvPr id="52" name="Text Placeholder 11"/>
          <p:cNvSpPr>
            <a:spLocks noGrp="1"/>
          </p:cNvSpPr>
          <p:nvPr>
            <p:ph type="body" sz="quarter" idx="17" hasCustomPrompt="1"/>
          </p:nvPr>
        </p:nvSpPr>
        <p:spPr>
          <a:xfrm>
            <a:off x="7043562" y="3945895"/>
            <a:ext cx="2514600" cy="2167128"/>
          </a:xfrm>
          <a:prstGeom prst="hexagon">
            <a:avLst/>
          </a:prstGeom>
          <a:solidFill>
            <a:schemeClr val="accent5"/>
          </a:solidFill>
        </p:spPr>
        <p:txBody>
          <a:bodyPr anchor="ctr">
            <a:normAutofit/>
          </a:bodyPr>
          <a:lstStyle>
            <a:lvl1pPr marL="0" indent="0" algn="ctr">
              <a:buNone/>
              <a:defRPr sz="2400" b="1" baseline="0">
                <a:solidFill>
                  <a:schemeClr val="bg1"/>
                </a:solidFill>
              </a:defRPr>
            </a:lvl1pPr>
          </a:lstStyle>
          <a:p>
            <a:pPr lvl="0"/>
            <a:r>
              <a:rPr lang="en-US"/>
              <a:t>Title 4</a:t>
            </a:r>
          </a:p>
        </p:txBody>
      </p:sp>
      <p:sp>
        <p:nvSpPr>
          <p:cNvPr id="14" name="Text Placeholder 13"/>
          <p:cNvSpPr>
            <a:spLocks noGrp="1"/>
          </p:cNvSpPr>
          <p:nvPr>
            <p:ph type="body" sz="quarter" idx="18" hasCustomPrompt="1"/>
          </p:nvPr>
        </p:nvSpPr>
        <p:spPr>
          <a:xfrm>
            <a:off x="201051" y="1533015"/>
            <a:ext cx="2279650" cy="2165188"/>
          </a:xfrm>
        </p:spPr>
        <p:txBody>
          <a:bodyPr>
            <a:normAutofit/>
          </a:bodyPr>
          <a:lstStyle>
            <a:lvl1pPr>
              <a:defRPr sz="1400" baseline="0">
                <a:solidFill>
                  <a:schemeClr val="accent1">
                    <a:lumMod val="75000"/>
                  </a:schemeClr>
                </a:solidFill>
              </a:defRPr>
            </a:lvl1pPr>
          </a:lstStyle>
          <a:p>
            <a:pPr lvl="0"/>
            <a:r>
              <a:rPr lang="en-US"/>
              <a:t>List items for Title 1</a:t>
            </a:r>
          </a:p>
        </p:txBody>
      </p:sp>
      <p:sp>
        <p:nvSpPr>
          <p:cNvPr id="54" name="Text Placeholder 13"/>
          <p:cNvSpPr>
            <a:spLocks noGrp="1"/>
          </p:cNvSpPr>
          <p:nvPr>
            <p:ph type="body" sz="quarter" idx="20" hasCustomPrompt="1"/>
          </p:nvPr>
        </p:nvSpPr>
        <p:spPr>
          <a:xfrm>
            <a:off x="5305188" y="1283385"/>
            <a:ext cx="1581623" cy="1452164"/>
          </a:xfrm>
        </p:spPr>
        <p:txBody>
          <a:bodyPr>
            <a:normAutofit/>
          </a:bodyPr>
          <a:lstStyle>
            <a:lvl1pPr>
              <a:defRPr sz="1400" baseline="0">
                <a:solidFill>
                  <a:schemeClr val="accent3">
                    <a:lumMod val="75000"/>
                  </a:schemeClr>
                </a:solidFill>
              </a:defRPr>
            </a:lvl1pPr>
          </a:lstStyle>
          <a:p>
            <a:pPr lvl="0"/>
            <a:r>
              <a:rPr lang="en-US"/>
              <a:t>List items for TITLE</a:t>
            </a:r>
          </a:p>
        </p:txBody>
      </p:sp>
      <p:sp>
        <p:nvSpPr>
          <p:cNvPr id="55" name="Text Placeholder 13"/>
          <p:cNvSpPr>
            <a:spLocks noGrp="1"/>
          </p:cNvSpPr>
          <p:nvPr>
            <p:ph type="body" sz="quarter" idx="21" hasCustomPrompt="1"/>
          </p:nvPr>
        </p:nvSpPr>
        <p:spPr>
          <a:xfrm>
            <a:off x="9714912" y="1533014"/>
            <a:ext cx="2279650" cy="2165189"/>
          </a:xfrm>
        </p:spPr>
        <p:txBody>
          <a:bodyPr>
            <a:normAutofit/>
          </a:bodyPr>
          <a:lstStyle>
            <a:lvl1pPr>
              <a:defRPr sz="1400" baseline="0">
                <a:solidFill>
                  <a:schemeClr val="accent4">
                    <a:lumMod val="75000"/>
                  </a:schemeClr>
                </a:solidFill>
              </a:defRPr>
            </a:lvl1pPr>
          </a:lstStyle>
          <a:p>
            <a:pPr lvl="0"/>
            <a:r>
              <a:rPr lang="en-US"/>
              <a:t>List items for Title 2</a:t>
            </a:r>
          </a:p>
        </p:txBody>
      </p:sp>
      <p:sp>
        <p:nvSpPr>
          <p:cNvPr id="56" name="Text Placeholder 13"/>
          <p:cNvSpPr>
            <a:spLocks noGrp="1"/>
          </p:cNvSpPr>
          <p:nvPr>
            <p:ph type="body" sz="quarter" idx="22" hasCustomPrompt="1"/>
          </p:nvPr>
        </p:nvSpPr>
        <p:spPr>
          <a:xfrm>
            <a:off x="201051" y="3957340"/>
            <a:ext cx="2279650" cy="2165188"/>
          </a:xfrm>
        </p:spPr>
        <p:txBody>
          <a:bodyPr>
            <a:normAutofit/>
          </a:bodyPr>
          <a:lstStyle>
            <a:lvl1pPr>
              <a:defRPr sz="1400" baseline="0"/>
            </a:lvl1pPr>
          </a:lstStyle>
          <a:p>
            <a:pPr lvl="0"/>
            <a:r>
              <a:rPr lang="en-US"/>
              <a:t>List items for Title 3</a:t>
            </a:r>
          </a:p>
        </p:txBody>
      </p:sp>
      <p:sp>
        <p:nvSpPr>
          <p:cNvPr id="57" name="Text Placeholder 13"/>
          <p:cNvSpPr>
            <a:spLocks noGrp="1"/>
          </p:cNvSpPr>
          <p:nvPr>
            <p:ph type="body" sz="quarter" idx="23" hasCustomPrompt="1"/>
          </p:nvPr>
        </p:nvSpPr>
        <p:spPr>
          <a:xfrm>
            <a:off x="9714912" y="3957339"/>
            <a:ext cx="2279650" cy="2165189"/>
          </a:xfrm>
        </p:spPr>
        <p:txBody>
          <a:bodyPr>
            <a:normAutofit/>
          </a:bodyPr>
          <a:lstStyle>
            <a:lvl1pPr>
              <a:defRPr sz="1400" baseline="0">
                <a:solidFill>
                  <a:schemeClr val="accent5"/>
                </a:solidFill>
              </a:defRPr>
            </a:lvl1pPr>
          </a:lstStyle>
          <a:p>
            <a:pPr lvl="0"/>
            <a:r>
              <a:rPr lang="en-US"/>
              <a:t>List items for Title 4</a:t>
            </a:r>
          </a:p>
        </p:txBody>
      </p:sp>
      <p:sp>
        <p:nvSpPr>
          <p:cNvPr id="63" name="Text Placeholder 13"/>
          <p:cNvSpPr>
            <a:spLocks noGrp="1"/>
          </p:cNvSpPr>
          <p:nvPr>
            <p:ph type="body" sz="quarter" idx="24" hasCustomPrompt="1"/>
          </p:nvPr>
        </p:nvSpPr>
        <p:spPr>
          <a:xfrm>
            <a:off x="5305188" y="4958177"/>
            <a:ext cx="1581623" cy="1452164"/>
          </a:xfrm>
        </p:spPr>
        <p:txBody>
          <a:bodyPr>
            <a:normAutofit/>
          </a:bodyPr>
          <a:lstStyle>
            <a:lvl1pPr>
              <a:defRPr sz="1400" baseline="0">
                <a:solidFill>
                  <a:schemeClr val="accent3">
                    <a:lumMod val="75000"/>
                  </a:schemeClr>
                </a:solidFill>
              </a:defRPr>
            </a:lvl1pPr>
          </a:lstStyle>
          <a:p>
            <a:pPr lvl="0"/>
            <a:r>
              <a:rPr lang="en-US"/>
              <a:t>List items for TITLE</a:t>
            </a:r>
          </a:p>
        </p:txBody>
      </p:sp>
      <p:grpSp>
        <p:nvGrpSpPr>
          <p:cNvPr id="34" name="Group 33"/>
          <p:cNvGrpSpPr/>
          <p:nvPr userDrawn="1"/>
        </p:nvGrpSpPr>
        <p:grpSpPr>
          <a:xfrm>
            <a:off x="0" y="6766560"/>
            <a:ext cx="12192000" cy="91440"/>
            <a:chOff x="0" y="4480421"/>
            <a:chExt cx="12192000" cy="91440"/>
          </a:xfrm>
        </p:grpSpPr>
        <p:sp>
          <p:nvSpPr>
            <p:cNvPr id="36" name="Rectangle 3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3344603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 titles and list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9" name="Text Placeholder 13"/>
          <p:cNvSpPr>
            <a:spLocks noGrp="1"/>
          </p:cNvSpPr>
          <p:nvPr>
            <p:ph type="body" sz="quarter" idx="18" hasCustomPrompt="1"/>
          </p:nvPr>
        </p:nvSpPr>
        <p:spPr>
          <a:xfrm>
            <a:off x="301518" y="1533015"/>
            <a:ext cx="2279650" cy="2165188"/>
          </a:xfrm>
        </p:spPr>
        <p:txBody>
          <a:bodyPr tIns="640080">
            <a:normAutofit/>
          </a:bodyPr>
          <a:lstStyle>
            <a:lvl1pPr>
              <a:defRPr sz="1400" baseline="0">
                <a:solidFill>
                  <a:schemeClr val="accent1"/>
                </a:solidFill>
              </a:defRPr>
            </a:lvl1pPr>
          </a:lstStyle>
          <a:p>
            <a:pPr lvl="0"/>
            <a:r>
              <a:rPr lang="en-US"/>
              <a:t>List items for Title 1</a:t>
            </a:r>
          </a:p>
        </p:txBody>
      </p:sp>
      <p:sp>
        <p:nvSpPr>
          <p:cNvPr id="100" name="Text Placeholder 13"/>
          <p:cNvSpPr>
            <a:spLocks noGrp="1"/>
          </p:cNvSpPr>
          <p:nvPr>
            <p:ph type="body" sz="quarter" idx="21" hasCustomPrompt="1"/>
          </p:nvPr>
        </p:nvSpPr>
        <p:spPr>
          <a:xfrm>
            <a:off x="9652448" y="1533014"/>
            <a:ext cx="2279650" cy="2165189"/>
          </a:xfrm>
        </p:spPr>
        <p:txBody>
          <a:bodyPr vert="horz" lIns="91440" tIns="640080" rIns="91440" bIns="45720" rtlCol="0">
            <a:normAutofit/>
          </a:bodyPr>
          <a:lstStyle>
            <a:lvl1pPr>
              <a:defRPr lang="en-US" sz="1400" baseline="0">
                <a:solidFill>
                  <a:schemeClr val="accent1"/>
                </a:solidFill>
              </a:defRPr>
            </a:lvl1pPr>
          </a:lstStyle>
          <a:p>
            <a:pPr lvl="0"/>
            <a:r>
              <a:rPr lang="en-US"/>
              <a:t>List items for Title 2</a:t>
            </a:r>
          </a:p>
        </p:txBody>
      </p:sp>
      <p:sp>
        <p:nvSpPr>
          <p:cNvPr id="101" name="Text Placeholder 13"/>
          <p:cNvSpPr>
            <a:spLocks noGrp="1"/>
          </p:cNvSpPr>
          <p:nvPr>
            <p:ph type="body" sz="quarter" idx="22" hasCustomPrompt="1"/>
          </p:nvPr>
        </p:nvSpPr>
        <p:spPr>
          <a:xfrm>
            <a:off x="301518" y="3957340"/>
            <a:ext cx="2279650" cy="2165188"/>
          </a:xfrm>
        </p:spPr>
        <p:txBody>
          <a:bodyPr vert="horz" lIns="91440" tIns="640080" rIns="91440" bIns="45720" rtlCol="0">
            <a:normAutofit/>
          </a:bodyPr>
          <a:lstStyle>
            <a:lvl1pPr>
              <a:defRPr lang="en-US" sz="1400" baseline="0">
                <a:solidFill>
                  <a:schemeClr val="accent1"/>
                </a:solidFill>
              </a:defRPr>
            </a:lvl1pPr>
          </a:lstStyle>
          <a:p>
            <a:pPr lvl="0"/>
            <a:r>
              <a:rPr lang="en-US"/>
              <a:t>List items for Title 3</a:t>
            </a:r>
          </a:p>
        </p:txBody>
      </p:sp>
      <p:sp>
        <p:nvSpPr>
          <p:cNvPr id="102" name="Text Placeholder 13"/>
          <p:cNvSpPr>
            <a:spLocks noGrp="1"/>
          </p:cNvSpPr>
          <p:nvPr>
            <p:ph type="body" sz="quarter" idx="23" hasCustomPrompt="1"/>
          </p:nvPr>
        </p:nvSpPr>
        <p:spPr>
          <a:xfrm>
            <a:off x="9652448" y="3957339"/>
            <a:ext cx="2279650" cy="2165189"/>
          </a:xfrm>
        </p:spPr>
        <p:txBody>
          <a:bodyPr vert="horz" lIns="91440" tIns="640080" rIns="91440" bIns="45720" rtlCol="0">
            <a:normAutofit/>
          </a:bodyPr>
          <a:lstStyle>
            <a:lvl1pPr>
              <a:defRPr lang="en-US" sz="1400" baseline="0">
                <a:solidFill>
                  <a:schemeClr val="accent1"/>
                </a:solidFill>
              </a:defRPr>
            </a:lvl1pPr>
          </a:lstStyle>
          <a:p>
            <a:pPr lvl="0"/>
            <a:r>
              <a:rPr lang="en-US"/>
              <a:t>List items for Title 4</a:t>
            </a:r>
          </a:p>
        </p:txBody>
      </p:sp>
      <p:sp>
        <p:nvSpPr>
          <p:cNvPr id="106" name="Text Placeholder 12"/>
          <p:cNvSpPr>
            <a:spLocks noGrp="1"/>
          </p:cNvSpPr>
          <p:nvPr>
            <p:ph type="body" sz="quarter" idx="24" hasCustomPrompt="1"/>
          </p:nvPr>
        </p:nvSpPr>
        <p:spPr>
          <a:xfrm>
            <a:off x="301518" y="1533015"/>
            <a:ext cx="2279650" cy="496954"/>
          </a:xfrm>
          <a:solidFill>
            <a:schemeClr val="accent1"/>
          </a:solidFill>
          <a:ln>
            <a:noFill/>
          </a:ln>
        </p:spPr>
        <p:txBody>
          <a:bodyPr vert="horz" wrap="square" lIns="91440" tIns="45720" rIns="91440" bIns="45720" rtlCol="0" anchor="ctr">
            <a:noAutofit/>
          </a:bodyPr>
          <a:lstStyle>
            <a:lvl1pPr marL="228600" indent="-228600" algn="ctr">
              <a:buNone/>
              <a:defRPr lang="en-US" sz="1400" b="1" cap="all" baseline="0">
                <a:solidFill>
                  <a:schemeClr val="bg1"/>
                </a:solidFill>
              </a:defRPr>
            </a:lvl1pPr>
          </a:lstStyle>
          <a:p>
            <a:pPr marL="0" lvl="0" indent="0"/>
            <a:r>
              <a:rPr lang="en-US"/>
              <a:t>Title 1</a:t>
            </a:r>
          </a:p>
        </p:txBody>
      </p:sp>
      <p:sp>
        <p:nvSpPr>
          <p:cNvPr id="107" name="Text Placeholder 12"/>
          <p:cNvSpPr>
            <a:spLocks noGrp="1"/>
          </p:cNvSpPr>
          <p:nvPr>
            <p:ph type="body" sz="quarter" idx="25" hasCustomPrompt="1"/>
          </p:nvPr>
        </p:nvSpPr>
        <p:spPr>
          <a:xfrm>
            <a:off x="301518" y="3957340"/>
            <a:ext cx="2279650" cy="496954"/>
          </a:xfrm>
          <a:solidFill>
            <a:schemeClr val="accent1"/>
          </a:solidFill>
          <a:ln>
            <a:noFill/>
          </a:ln>
        </p:spPr>
        <p:txBody>
          <a:bodyPr vert="horz" wrap="square" lIns="91440" tIns="45720" rIns="91440" bIns="45720" rtlCol="0" anchor="ctr">
            <a:noAutofit/>
          </a:bodyPr>
          <a:lstStyle>
            <a:lvl1pPr marL="228600" indent="-228600" algn="ctr">
              <a:buNone/>
              <a:defRPr lang="en-US" sz="1400" b="1" cap="all" baseline="0">
                <a:solidFill>
                  <a:schemeClr val="bg1"/>
                </a:solidFill>
              </a:defRPr>
            </a:lvl1pPr>
          </a:lstStyle>
          <a:p>
            <a:pPr marL="0" lvl="0" indent="0"/>
            <a:r>
              <a:rPr lang="en-US"/>
              <a:t>Title 3</a:t>
            </a:r>
          </a:p>
        </p:txBody>
      </p:sp>
      <p:sp>
        <p:nvSpPr>
          <p:cNvPr id="108" name="Text Placeholder 12"/>
          <p:cNvSpPr>
            <a:spLocks noGrp="1"/>
          </p:cNvSpPr>
          <p:nvPr>
            <p:ph type="body" sz="quarter" idx="26" hasCustomPrompt="1"/>
          </p:nvPr>
        </p:nvSpPr>
        <p:spPr>
          <a:xfrm>
            <a:off x="9652448" y="1533014"/>
            <a:ext cx="2279650" cy="496954"/>
          </a:xfrm>
          <a:solidFill>
            <a:schemeClr val="accent1"/>
          </a:solidFill>
          <a:ln>
            <a:noFill/>
          </a:ln>
        </p:spPr>
        <p:txBody>
          <a:bodyPr vert="horz" wrap="square" lIns="91440" tIns="45720" rIns="91440" bIns="45720" rtlCol="0" anchor="ctr">
            <a:noAutofit/>
          </a:bodyPr>
          <a:lstStyle>
            <a:lvl1pPr marL="228600" indent="-228600" algn="ctr">
              <a:buNone/>
              <a:defRPr lang="en-US" sz="1400" b="1" cap="all" baseline="0">
                <a:solidFill>
                  <a:schemeClr val="bg1"/>
                </a:solidFill>
              </a:defRPr>
            </a:lvl1pPr>
          </a:lstStyle>
          <a:p>
            <a:pPr marL="0" lvl="0" indent="0"/>
            <a:r>
              <a:rPr lang="en-US"/>
              <a:t>Title 2</a:t>
            </a:r>
          </a:p>
        </p:txBody>
      </p:sp>
      <p:sp>
        <p:nvSpPr>
          <p:cNvPr id="109" name="Text Placeholder 12"/>
          <p:cNvSpPr>
            <a:spLocks noGrp="1"/>
          </p:cNvSpPr>
          <p:nvPr>
            <p:ph type="body" sz="quarter" idx="27" hasCustomPrompt="1"/>
          </p:nvPr>
        </p:nvSpPr>
        <p:spPr>
          <a:xfrm>
            <a:off x="9652448" y="3957339"/>
            <a:ext cx="2279650" cy="496954"/>
          </a:xfrm>
          <a:solidFill>
            <a:schemeClr val="accent1"/>
          </a:solidFill>
          <a:ln>
            <a:noFill/>
          </a:ln>
        </p:spPr>
        <p:txBody>
          <a:bodyPr vert="horz" wrap="square" lIns="91440" tIns="45720" rIns="91440" bIns="45720" rtlCol="0" anchor="ctr">
            <a:noAutofit/>
          </a:bodyPr>
          <a:lstStyle>
            <a:lvl1pPr marL="228600" indent="-228600" algn="ctr">
              <a:buNone/>
              <a:defRPr lang="en-US" sz="1400" b="1" cap="all" baseline="0">
                <a:solidFill>
                  <a:schemeClr val="bg1"/>
                </a:solidFill>
              </a:defRPr>
            </a:lvl1pPr>
          </a:lstStyle>
          <a:p>
            <a:pPr marL="0" lvl="0" indent="0"/>
            <a:r>
              <a:rPr lang="en-US"/>
              <a:t>Title 4</a:t>
            </a:r>
          </a:p>
        </p:txBody>
      </p:sp>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860093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matrix with titl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4" name="Text Placeholder 13"/>
          <p:cNvSpPr>
            <a:spLocks noGrp="1"/>
          </p:cNvSpPr>
          <p:nvPr>
            <p:ph type="body" sz="quarter" idx="18" hasCustomPrompt="1"/>
          </p:nvPr>
        </p:nvSpPr>
        <p:spPr>
          <a:xfrm>
            <a:off x="1275617" y="2275983"/>
            <a:ext cx="4488882" cy="1667734"/>
          </a:xfrm>
        </p:spPr>
        <p:txBody>
          <a:bodyPr tIns="640080">
            <a:normAutofit/>
          </a:bodyPr>
          <a:lstStyle>
            <a:lvl1pPr>
              <a:defRPr sz="1400" baseline="0">
                <a:solidFill>
                  <a:schemeClr val="accent1"/>
                </a:solidFill>
              </a:defRPr>
            </a:lvl1pPr>
          </a:lstStyle>
          <a:p>
            <a:pPr lvl="0"/>
            <a:r>
              <a:rPr lang="en-US"/>
              <a:t>List items for Title 1</a:t>
            </a:r>
          </a:p>
        </p:txBody>
      </p:sp>
      <p:sp>
        <p:nvSpPr>
          <p:cNvPr id="25" name="Text Placeholder 13"/>
          <p:cNvSpPr>
            <a:spLocks noGrp="1"/>
          </p:cNvSpPr>
          <p:nvPr>
            <p:ph type="body" sz="quarter" idx="21" hasCustomPrompt="1"/>
          </p:nvPr>
        </p:nvSpPr>
        <p:spPr>
          <a:xfrm>
            <a:off x="6486966" y="2275982"/>
            <a:ext cx="4488882" cy="1667735"/>
          </a:xfrm>
        </p:spPr>
        <p:txBody>
          <a:bodyPr vert="horz" lIns="91440" tIns="640080" rIns="91440" bIns="45720" rtlCol="0">
            <a:normAutofit/>
          </a:bodyPr>
          <a:lstStyle>
            <a:lvl1pPr>
              <a:defRPr lang="en-US" sz="1400" baseline="0">
                <a:solidFill>
                  <a:schemeClr val="tx2"/>
                </a:solidFill>
              </a:defRPr>
            </a:lvl1pPr>
          </a:lstStyle>
          <a:p>
            <a:pPr lvl="0"/>
            <a:r>
              <a:rPr lang="en-US"/>
              <a:t>List items for Title 2</a:t>
            </a:r>
          </a:p>
        </p:txBody>
      </p:sp>
      <p:sp>
        <p:nvSpPr>
          <p:cNvPr id="26" name="Text Placeholder 13"/>
          <p:cNvSpPr>
            <a:spLocks noGrp="1"/>
          </p:cNvSpPr>
          <p:nvPr>
            <p:ph type="body" sz="quarter" idx="22" hasCustomPrompt="1"/>
          </p:nvPr>
        </p:nvSpPr>
        <p:spPr>
          <a:xfrm>
            <a:off x="1275617" y="4469484"/>
            <a:ext cx="4488882" cy="1667734"/>
          </a:xfrm>
        </p:spPr>
        <p:txBody>
          <a:bodyPr vert="horz" lIns="91440" tIns="640080" rIns="91440" bIns="45720" rtlCol="0">
            <a:normAutofit/>
          </a:bodyPr>
          <a:lstStyle>
            <a:lvl1pPr>
              <a:defRPr lang="en-US" sz="1400" baseline="0">
                <a:solidFill>
                  <a:schemeClr val="accent3"/>
                </a:solidFill>
              </a:defRPr>
            </a:lvl1pPr>
          </a:lstStyle>
          <a:p>
            <a:pPr lvl="0"/>
            <a:r>
              <a:rPr lang="en-US"/>
              <a:t>List items for Title 3</a:t>
            </a:r>
          </a:p>
        </p:txBody>
      </p:sp>
      <p:sp>
        <p:nvSpPr>
          <p:cNvPr id="27" name="Text Placeholder 13"/>
          <p:cNvSpPr>
            <a:spLocks noGrp="1"/>
          </p:cNvSpPr>
          <p:nvPr>
            <p:ph type="body" sz="quarter" idx="23" hasCustomPrompt="1"/>
          </p:nvPr>
        </p:nvSpPr>
        <p:spPr>
          <a:xfrm>
            <a:off x="6486966" y="4469483"/>
            <a:ext cx="4488882" cy="1667735"/>
          </a:xfrm>
        </p:spPr>
        <p:txBody>
          <a:bodyPr vert="horz" lIns="91440" tIns="640080" rIns="91440" bIns="45720" rtlCol="0">
            <a:normAutofit/>
          </a:bodyPr>
          <a:lstStyle>
            <a:lvl1pPr>
              <a:defRPr lang="en-US" sz="1400" baseline="0">
                <a:solidFill>
                  <a:schemeClr val="accent4"/>
                </a:solidFill>
              </a:defRPr>
            </a:lvl1pPr>
          </a:lstStyle>
          <a:p>
            <a:pPr lvl="0"/>
            <a:r>
              <a:rPr lang="en-US"/>
              <a:t>List items for Title 4</a:t>
            </a:r>
          </a:p>
        </p:txBody>
      </p:sp>
      <p:sp>
        <p:nvSpPr>
          <p:cNvPr id="28" name="Text Placeholder 12"/>
          <p:cNvSpPr>
            <a:spLocks noGrp="1"/>
          </p:cNvSpPr>
          <p:nvPr>
            <p:ph type="body" sz="quarter" idx="24" hasCustomPrompt="1"/>
          </p:nvPr>
        </p:nvSpPr>
        <p:spPr>
          <a:xfrm>
            <a:off x="1275617" y="2275983"/>
            <a:ext cx="4488882" cy="496954"/>
          </a:xfrm>
          <a:solidFill>
            <a:schemeClr val="accent1"/>
          </a:solidFill>
          <a:ln>
            <a:no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Title 1</a:t>
            </a:r>
          </a:p>
        </p:txBody>
      </p:sp>
      <p:sp>
        <p:nvSpPr>
          <p:cNvPr id="29" name="Text Placeholder 12"/>
          <p:cNvSpPr>
            <a:spLocks noGrp="1"/>
          </p:cNvSpPr>
          <p:nvPr>
            <p:ph type="body" sz="quarter" idx="25" hasCustomPrompt="1"/>
          </p:nvPr>
        </p:nvSpPr>
        <p:spPr>
          <a:xfrm>
            <a:off x="1275617" y="4469484"/>
            <a:ext cx="4488882" cy="496954"/>
          </a:xfrm>
          <a:solidFill>
            <a:schemeClr val="accent3"/>
          </a:solidFill>
          <a:ln>
            <a:no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Title 3</a:t>
            </a:r>
          </a:p>
        </p:txBody>
      </p:sp>
      <p:sp>
        <p:nvSpPr>
          <p:cNvPr id="30" name="Text Placeholder 12"/>
          <p:cNvSpPr>
            <a:spLocks noGrp="1"/>
          </p:cNvSpPr>
          <p:nvPr>
            <p:ph type="body" sz="quarter" idx="26" hasCustomPrompt="1"/>
          </p:nvPr>
        </p:nvSpPr>
        <p:spPr>
          <a:xfrm>
            <a:off x="6486966" y="2275982"/>
            <a:ext cx="4488882" cy="496954"/>
          </a:xfrm>
          <a:solidFill>
            <a:schemeClr val="accent2"/>
          </a:solidFill>
          <a:ln>
            <a:no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Title 2</a:t>
            </a:r>
          </a:p>
        </p:txBody>
      </p:sp>
      <p:sp>
        <p:nvSpPr>
          <p:cNvPr id="31" name="Text Placeholder 12"/>
          <p:cNvSpPr>
            <a:spLocks noGrp="1"/>
          </p:cNvSpPr>
          <p:nvPr>
            <p:ph type="body" sz="quarter" idx="27" hasCustomPrompt="1"/>
          </p:nvPr>
        </p:nvSpPr>
        <p:spPr>
          <a:xfrm>
            <a:off x="6486966" y="4469483"/>
            <a:ext cx="4488882" cy="496954"/>
          </a:xfrm>
          <a:solidFill>
            <a:schemeClr val="accent4"/>
          </a:solidFill>
          <a:ln>
            <a:noFill/>
          </a:ln>
        </p:spPr>
        <p:txBody>
          <a:bodyPr vert="horz" wrap="square" lIns="91440" tIns="45720" rIns="91440" bIns="45720" rtlCol="0" anchor="ctr">
            <a:noAutofit/>
          </a:bodyPr>
          <a:lstStyle>
            <a:lvl1pPr marL="228600" indent="-228600" algn="ctr">
              <a:buNone/>
              <a:defRPr lang="en-US" sz="2400" b="1" cap="all" baseline="0">
                <a:solidFill>
                  <a:schemeClr val="bg1"/>
                </a:solidFill>
              </a:defRPr>
            </a:lvl1pPr>
          </a:lstStyle>
          <a:p>
            <a:pPr marL="0" lvl="0" indent="0"/>
            <a:r>
              <a:rPr lang="en-US"/>
              <a:t>Title 4</a:t>
            </a:r>
          </a:p>
        </p:txBody>
      </p:sp>
      <p:grpSp>
        <p:nvGrpSpPr>
          <p:cNvPr id="32" name="Group 31"/>
          <p:cNvGrpSpPr/>
          <p:nvPr userDrawn="1"/>
        </p:nvGrpSpPr>
        <p:grpSpPr>
          <a:xfrm>
            <a:off x="1155573" y="2173119"/>
            <a:ext cx="9880854" cy="4123944"/>
            <a:chOff x="1155573" y="2173119"/>
            <a:chExt cx="9880854" cy="4123944"/>
          </a:xfrm>
        </p:grpSpPr>
        <p:cxnSp>
          <p:nvCxnSpPr>
            <p:cNvPr id="10" name="Straight Connector 9"/>
            <p:cNvCxnSpPr/>
            <p:nvPr userDrawn="1"/>
          </p:nvCxnSpPr>
          <p:spPr>
            <a:xfrm>
              <a:off x="6096000" y="2173119"/>
              <a:ext cx="0" cy="4123944"/>
            </a:xfrm>
            <a:prstGeom prst="line">
              <a:avLst/>
            </a:prstGeom>
            <a:ln w="28575">
              <a:solidFill>
                <a:schemeClr val="tx2">
                  <a:lumMod val="40000"/>
                  <a:lumOff val="6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1155573" y="4235091"/>
              <a:ext cx="9880854" cy="0"/>
            </a:xfrm>
            <a:prstGeom prst="line">
              <a:avLst/>
            </a:prstGeom>
            <a:ln w="28575">
              <a:solidFill>
                <a:schemeClr val="tx2">
                  <a:lumMod val="40000"/>
                  <a:lumOff val="6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6" name="Text Placeholder 15"/>
          <p:cNvSpPr>
            <a:spLocks noGrp="1"/>
          </p:cNvSpPr>
          <p:nvPr>
            <p:ph type="body" sz="quarter" idx="28" hasCustomPrompt="1"/>
          </p:nvPr>
        </p:nvSpPr>
        <p:spPr>
          <a:xfrm rot="16200000">
            <a:off x="-1475587" y="3897026"/>
            <a:ext cx="3861238" cy="619151"/>
          </a:xfrm>
        </p:spPr>
        <p:txBody>
          <a:bodyPr anchor="ctr"/>
          <a:lstStyle>
            <a:lvl1pPr marL="0" indent="0" algn="ctr">
              <a:buNone/>
              <a:defRPr cap="all" baseline="0"/>
            </a:lvl1pPr>
          </a:lstStyle>
          <a:p>
            <a:pPr lvl="0"/>
            <a:r>
              <a:rPr lang="en-US"/>
              <a:t>Title</a:t>
            </a:r>
          </a:p>
        </p:txBody>
      </p:sp>
      <p:sp>
        <p:nvSpPr>
          <p:cNvPr id="40" name="Text Placeholder 15"/>
          <p:cNvSpPr>
            <a:spLocks noGrp="1"/>
          </p:cNvSpPr>
          <p:nvPr>
            <p:ph type="body" sz="quarter" idx="29" hasCustomPrompt="1"/>
          </p:nvPr>
        </p:nvSpPr>
        <p:spPr>
          <a:xfrm>
            <a:off x="1275617" y="1888239"/>
            <a:ext cx="4488882" cy="387743"/>
          </a:xfrm>
        </p:spPr>
        <p:txBody>
          <a:bodyPr anchor="ctr">
            <a:noAutofit/>
          </a:bodyPr>
          <a:lstStyle>
            <a:lvl1pPr marL="0" indent="0" algn="ctr">
              <a:buNone/>
              <a:defRPr sz="2000"/>
            </a:lvl1pPr>
          </a:lstStyle>
          <a:p>
            <a:pPr lvl="0"/>
            <a:r>
              <a:rPr lang="en-US"/>
              <a:t>Subtitle</a:t>
            </a:r>
          </a:p>
        </p:txBody>
      </p:sp>
      <p:sp>
        <p:nvSpPr>
          <p:cNvPr id="41" name="Text Placeholder 15"/>
          <p:cNvSpPr>
            <a:spLocks noGrp="1"/>
          </p:cNvSpPr>
          <p:nvPr>
            <p:ph type="body" sz="quarter" idx="30" hasCustomPrompt="1"/>
          </p:nvPr>
        </p:nvSpPr>
        <p:spPr>
          <a:xfrm>
            <a:off x="1275616" y="1209788"/>
            <a:ext cx="9700231" cy="619151"/>
          </a:xfrm>
        </p:spPr>
        <p:txBody>
          <a:bodyPr anchor="ctr"/>
          <a:lstStyle>
            <a:lvl1pPr marL="0" indent="0" algn="ctr">
              <a:buNone/>
              <a:defRPr cap="all" baseline="0"/>
            </a:lvl1pPr>
          </a:lstStyle>
          <a:p>
            <a:pPr lvl="0"/>
            <a:r>
              <a:rPr lang="en-US"/>
              <a:t>Title</a:t>
            </a:r>
          </a:p>
        </p:txBody>
      </p:sp>
      <p:sp>
        <p:nvSpPr>
          <p:cNvPr id="42" name="Text Placeholder 15"/>
          <p:cNvSpPr>
            <a:spLocks noGrp="1"/>
          </p:cNvSpPr>
          <p:nvPr>
            <p:ph type="body" sz="quarter" idx="31" hasCustomPrompt="1"/>
          </p:nvPr>
        </p:nvSpPr>
        <p:spPr>
          <a:xfrm>
            <a:off x="6486966" y="1888239"/>
            <a:ext cx="4488882" cy="387743"/>
          </a:xfrm>
        </p:spPr>
        <p:txBody>
          <a:bodyPr anchor="ctr">
            <a:noAutofit/>
          </a:bodyPr>
          <a:lstStyle>
            <a:lvl1pPr marL="0" indent="0" algn="ctr">
              <a:buNone/>
              <a:defRPr sz="2000"/>
            </a:lvl1pPr>
          </a:lstStyle>
          <a:p>
            <a:pPr lvl="0"/>
            <a:r>
              <a:rPr lang="en-US"/>
              <a:t>Subtitle</a:t>
            </a:r>
          </a:p>
        </p:txBody>
      </p:sp>
      <p:sp>
        <p:nvSpPr>
          <p:cNvPr id="44" name="Text Placeholder 15"/>
          <p:cNvSpPr>
            <a:spLocks noGrp="1"/>
          </p:cNvSpPr>
          <p:nvPr>
            <p:ph type="body" sz="quarter" idx="32" hasCustomPrompt="1"/>
          </p:nvPr>
        </p:nvSpPr>
        <p:spPr>
          <a:xfrm rot="16200000">
            <a:off x="186245" y="2915977"/>
            <a:ext cx="1667735" cy="387743"/>
          </a:xfrm>
        </p:spPr>
        <p:txBody>
          <a:bodyPr anchor="ctr">
            <a:noAutofit/>
          </a:bodyPr>
          <a:lstStyle>
            <a:lvl1pPr marL="0" indent="0" algn="ctr">
              <a:buNone/>
              <a:defRPr sz="2000"/>
            </a:lvl1pPr>
          </a:lstStyle>
          <a:p>
            <a:pPr lvl="0"/>
            <a:r>
              <a:rPr lang="en-US"/>
              <a:t>Subtitle</a:t>
            </a:r>
          </a:p>
        </p:txBody>
      </p:sp>
      <p:sp>
        <p:nvSpPr>
          <p:cNvPr id="45" name="Text Placeholder 15"/>
          <p:cNvSpPr>
            <a:spLocks noGrp="1"/>
          </p:cNvSpPr>
          <p:nvPr>
            <p:ph type="body" sz="quarter" idx="33" hasCustomPrompt="1"/>
          </p:nvPr>
        </p:nvSpPr>
        <p:spPr>
          <a:xfrm rot="16200000">
            <a:off x="186244" y="5109479"/>
            <a:ext cx="1667735" cy="387743"/>
          </a:xfrm>
        </p:spPr>
        <p:txBody>
          <a:bodyPr anchor="ctr">
            <a:noAutofit/>
          </a:bodyPr>
          <a:lstStyle>
            <a:lvl1pPr marL="0" indent="0" algn="ctr">
              <a:buNone/>
              <a:defRPr sz="2000"/>
            </a:lvl1pPr>
          </a:lstStyle>
          <a:p>
            <a:pPr lvl="0"/>
            <a:r>
              <a:rPr lang="en-US"/>
              <a:t>Subtitle</a:t>
            </a:r>
          </a:p>
        </p:txBody>
      </p:sp>
      <p:sp>
        <p:nvSpPr>
          <p:cNvPr id="17" name="Oval 16"/>
          <p:cNvSpPr/>
          <p:nvPr userDrawn="1"/>
        </p:nvSpPr>
        <p:spPr>
          <a:xfrm>
            <a:off x="5917678" y="4056769"/>
            <a:ext cx="356644" cy="356644"/>
          </a:xfrm>
          <a:prstGeom prst="ellipse">
            <a:avLst/>
          </a:prstGeom>
          <a:solidFill>
            <a:schemeClr val="bg1"/>
          </a:solidFill>
          <a:ln w="28575">
            <a:solidFill>
              <a:schemeClr val="tx2">
                <a:lumMod val="40000"/>
                <a:lumOff val="6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4" name="Group 33"/>
          <p:cNvGrpSpPr/>
          <p:nvPr userDrawn="1"/>
        </p:nvGrpSpPr>
        <p:grpSpPr>
          <a:xfrm>
            <a:off x="0" y="6766560"/>
            <a:ext cx="12192000" cy="91440"/>
            <a:chOff x="0" y="4480421"/>
            <a:chExt cx="12192000" cy="91440"/>
          </a:xfrm>
        </p:grpSpPr>
        <p:sp>
          <p:nvSpPr>
            <p:cNvPr id="35" name="Rectangle 3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79287529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x3 matrix">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26" name="Text Placeholder 13"/>
          <p:cNvSpPr>
            <a:spLocks noGrp="1"/>
          </p:cNvSpPr>
          <p:nvPr>
            <p:ph type="body" sz="quarter" idx="22" hasCustomPrompt="1"/>
          </p:nvPr>
        </p:nvSpPr>
        <p:spPr>
          <a:xfrm>
            <a:off x="1275616" y="4902777"/>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16" name="Text Placeholder 15"/>
          <p:cNvSpPr>
            <a:spLocks noGrp="1"/>
          </p:cNvSpPr>
          <p:nvPr>
            <p:ph type="body" sz="quarter" idx="28" hasCustomPrompt="1"/>
          </p:nvPr>
        </p:nvSpPr>
        <p:spPr>
          <a:xfrm rot="16200000">
            <a:off x="-1475587" y="3897026"/>
            <a:ext cx="3861238" cy="619151"/>
          </a:xfrm>
        </p:spPr>
        <p:txBody>
          <a:bodyPr anchor="ctr"/>
          <a:lstStyle>
            <a:lvl1pPr marL="0" indent="0" algn="ctr">
              <a:buNone/>
              <a:defRPr cap="all" baseline="0"/>
            </a:lvl1pPr>
          </a:lstStyle>
          <a:p>
            <a:pPr lvl="0"/>
            <a:r>
              <a:rPr lang="en-US"/>
              <a:t>Title</a:t>
            </a:r>
          </a:p>
        </p:txBody>
      </p:sp>
      <p:sp>
        <p:nvSpPr>
          <p:cNvPr id="40" name="Text Placeholder 15"/>
          <p:cNvSpPr>
            <a:spLocks noGrp="1"/>
          </p:cNvSpPr>
          <p:nvPr>
            <p:ph type="body" sz="quarter" idx="29" hasCustomPrompt="1"/>
          </p:nvPr>
        </p:nvSpPr>
        <p:spPr>
          <a:xfrm>
            <a:off x="1275617" y="1860807"/>
            <a:ext cx="3108960" cy="387743"/>
          </a:xfrm>
        </p:spPr>
        <p:txBody>
          <a:bodyPr anchor="ctr">
            <a:noAutofit/>
          </a:bodyPr>
          <a:lstStyle>
            <a:lvl1pPr marL="0" indent="0" algn="ctr">
              <a:buNone/>
              <a:defRPr sz="2000"/>
            </a:lvl1pPr>
          </a:lstStyle>
          <a:p>
            <a:pPr lvl="0"/>
            <a:r>
              <a:rPr lang="en-US"/>
              <a:t>Subtitle</a:t>
            </a:r>
          </a:p>
        </p:txBody>
      </p:sp>
      <p:sp>
        <p:nvSpPr>
          <p:cNvPr id="41" name="Text Placeholder 15"/>
          <p:cNvSpPr>
            <a:spLocks noGrp="1"/>
          </p:cNvSpPr>
          <p:nvPr>
            <p:ph type="body" sz="quarter" idx="30" hasCustomPrompt="1"/>
          </p:nvPr>
        </p:nvSpPr>
        <p:spPr>
          <a:xfrm>
            <a:off x="1275616" y="1209788"/>
            <a:ext cx="9700232" cy="619151"/>
          </a:xfrm>
        </p:spPr>
        <p:txBody>
          <a:bodyPr anchor="ctr"/>
          <a:lstStyle>
            <a:lvl1pPr marL="0" indent="0" algn="ctr">
              <a:buNone/>
              <a:defRPr cap="all" baseline="0"/>
            </a:lvl1pPr>
          </a:lstStyle>
          <a:p>
            <a:pPr lvl="0"/>
            <a:r>
              <a:rPr lang="en-US"/>
              <a:t>Title</a:t>
            </a:r>
          </a:p>
        </p:txBody>
      </p:sp>
      <p:sp>
        <p:nvSpPr>
          <p:cNvPr id="42" name="Text Placeholder 15"/>
          <p:cNvSpPr>
            <a:spLocks noGrp="1"/>
          </p:cNvSpPr>
          <p:nvPr>
            <p:ph type="body" sz="quarter" idx="31" hasCustomPrompt="1"/>
          </p:nvPr>
        </p:nvSpPr>
        <p:spPr>
          <a:xfrm>
            <a:off x="7866888" y="1860807"/>
            <a:ext cx="3108960" cy="387743"/>
          </a:xfrm>
        </p:spPr>
        <p:txBody>
          <a:bodyPr anchor="ctr">
            <a:noAutofit/>
          </a:bodyPr>
          <a:lstStyle>
            <a:lvl1pPr marL="0" indent="0" algn="ctr">
              <a:buNone/>
              <a:defRPr sz="2000"/>
            </a:lvl1pPr>
          </a:lstStyle>
          <a:p>
            <a:pPr lvl="0"/>
            <a:r>
              <a:rPr lang="en-US"/>
              <a:t>Subtitle</a:t>
            </a:r>
          </a:p>
        </p:txBody>
      </p:sp>
      <p:sp>
        <p:nvSpPr>
          <p:cNvPr id="45" name="Text Placeholder 15"/>
          <p:cNvSpPr>
            <a:spLocks noGrp="1"/>
          </p:cNvSpPr>
          <p:nvPr>
            <p:ph type="body" sz="quarter" idx="33" hasCustomPrompt="1"/>
          </p:nvPr>
        </p:nvSpPr>
        <p:spPr>
          <a:xfrm rot="16200000">
            <a:off x="402894" y="5326125"/>
            <a:ext cx="1234440" cy="387743"/>
          </a:xfrm>
        </p:spPr>
        <p:txBody>
          <a:bodyPr anchor="ctr">
            <a:noAutofit/>
          </a:bodyPr>
          <a:lstStyle>
            <a:lvl1pPr marL="0" indent="0" algn="ctr">
              <a:buNone/>
              <a:defRPr sz="2000"/>
            </a:lvl1pPr>
          </a:lstStyle>
          <a:p>
            <a:pPr lvl="0"/>
            <a:r>
              <a:rPr lang="en-US"/>
              <a:t>Subtitle</a:t>
            </a:r>
          </a:p>
        </p:txBody>
      </p:sp>
      <p:sp>
        <p:nvSpPr>
          <p:cNvPr id="49" name="Text Placeholder 13"/>
          <p:cNvSpPr>
            <a:spLocks noGrp="1"/>
          </p:cNvSpPr>
          <p:nvPr>
            <p:ph type="body" sz="quarter" idx="34" hasCustomPrompt="1"/>
          </p:nvPr>
        </p:nvSpPr>
        <p:spPr>
          <a:xfrm>
            <a:off x="1275616" y="2275982"/>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50" name="Text Placeholder 15"/>
          <p:cNvSpPr>
            <a:spLocks noGrp="1"/>
          </p:cNvSpPr>
          <p:nvPr>
            <p:ph type="body" sz="quarter" idx="35" hasCustomPrompt="1"/>
          </p:nvPr>
        </p:nvSpPr>
        <p:spPr>
          <a:xfrm rot="16200000">
            <a:off x="402894" y="2699330"/>
            <a:ext cx="1234440" cy="387743"/>
          </a:xfrm>
        </p:spPr>
        <p:txBody>
          <a:bodyPr anchor="ctr">
            <a:noAutofit/>
          </a:bodyPr>
          <a:lstStyle>
            <a:lvl1pPr marL="0" indent="0" algn="ctr">
              <a:buNone/>
              <a:defRPr sz="2000"/>
            </a:lvl1pPr>
          </a:lstStyle>
          <a:p>
            <a:pPr lvl="0"/>
            <a:r>
              <a:rPr lang="en-US"/>
              <a:t>Subtitle</a:t>
            </a:r>
          </a:p>
        </p:txBody>
      </p:sp>
      <p:sp>
        <p:nvSpPr>
          <p:cNvPr id="51" name="Text Placeholder 13"/>
          <p:cNvSpPr>
            <a:spLocks noGrp="1"/>
          </p:cNvSpPr>
          <p:nvPr>
            <p:ph type="body" sz="quarter" idx="36" hasCustomPrompt="1"/>
          </p:nvPr>
        </p:nvSpPr>
        <p:spPr>
          <a:xfrm>
            <a:off x="1275617" y="3590099"/>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52" name="Text Placeholder 15"/>
          <p:cNvSpPr>
            <a:spLocks noGrp="1"/>
          </p:cNvSpPr>
          <p:nvPr>
            <p:ph type="body" sz="quarter" idx="37" hasCustomPrompt="1"/>
          </p:nvPr>
        </p:nvSpPr>
        <p:spPr>
          <a:xfrm rot="16200000">
            <a:off x="402895" y="4013447"/>
            <a:ext cx="1234440" cy="387743"/>
          </a:xfrm>
        </p:spPr>
        <p:txBody>
          <a:bodyPr anchor="ctr">
            <a:noAutofit/>
          </a:bodyPr>
          <a:lstStyle>
            <a:lvl1pPr marL="0" indent="0" algn="ctr">
              <a:buNone/>
              <a:defRPr sz="2000"/>
            </a:lvl1pPr>
          </a:lstStyle>
          <a:p>
            <a:pPr lvl="0"/>
            <a:r>
              <a:rPr lang="en-US"/>
              <a:t>Subtitle</a:t>
            </a:r>
          </a:p>
        </p:txBody>
      </p:sp>
      <p:sp>
        <p:nvSpPr>
          <p:cNvPr id="59" name="Text Placeholder 13"/>
          <p:cNvSpPr>
            <a:spLocks noGrp="1"/>
          </p:cNvSpPr>
          <p:nvPr>
            <p:ph type="body" sz="quarter" idx="43" hasCustomPrompt="1"/>
          </p:nvPr>
        </p:nvSpPr>
        <p:spPr>
          <a:xfrm>
            <a:off x="7866888" y="4902777"/>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0" name="Text Placeholder 13"/>
          <p:cNvSpPr>
            <a:spLocks noGrp="1"/>
          </p:cNvSpPr>
          <p:nvPr>
            <p:ph type="body" sz="quarter" idx="44" hasCustomPrompt="1"/>
          </p:nvPr>
        </p:nvSpPr>
        <p:spPr>
          <a:xfrm>
            <a:off x="7866888" y="2272087"/>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1" name="Text Placeholder 13"/>
          <p:cNvSpPr>
            <a:spLocks noGrp="1"/>
          </p:cNvSpPr>
          <p:nvPr>
            <p:ph type="body" sz="quarter" idx="45" hasCustomPrompt="1"/>
          </p:nvPr>
        </p:nvSpPr>
        <p:spPr>
          <a:xfrm>
            <a:off x="7866888" y="3590099"/>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3" name="Text Placeholder 13"/>
          <p:cNvSpPr>
            <a:spLocks noGrp="1"/>
          </p:cNvSpPr>
          <p:nvPr>
            <p:ph type="body" sz="quarter" idx="46" hasCustomPrompt="1"/>
          </p:nvPr>
        </p:nvSpPr>
        <p:spPr>
          <a:xfrm>
            <a:off x="4541520" y="2272087"/>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4" name="Text Placeholder 13"/>
          <p:cNvSpPr>
            <a:spLocks noGrp="1"/>
          </p:cNvSpPr>
          <p:nvPr>
            <p:ph type="body" sz="quarter" idx="47" hasCustomPrompt="1"/>
          </p:nvPr>
        </p:nvSpPr>
        <p:spPr>
          <a:xfrm>
            <a:off x="4548392" y="3590099"/>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5" name="Text Placeholder 13"/>
          <p:cNvSpPr>
            <a:spLocks noGrp="1"/>
          </p:cNvSpPr>
          <p:nvPr>
            <p:ph type="body" sz="quarter" idx="48" hasCustomPrompt="1"/>
          </p:nvPr>
        </p:nvSpPr>
        <p:spPr>
          <a:xfrm>
            <a:off x="4548392" y="4902777"/>
            <a:ext cx="3108960" cy="1234440"/>
          </a:xfrm>
        </p:spPr>
        <p:txBody>
          <a:bodyPr vert="horz" lIns="91440" tIns="365760" rIns="91440" bIns="45720" rtlCol="0">
            <a:normAutofit/>
          </a:bodyPr>
          <a:lstStyle>
            <a:lvl1pPr>
              <a:defRPr lang="en-US" sz="1400" baseline="0">
                <a:solidFill>
                  <a:schemeClr val="bg2">
                    <a:lumMod val="75000"/>
                  </a:schemeClr>
                </a:solidFill>
              </a:defRPr>
            </a:lvl1pPr>
          </a:lstStyle>
          <a:p>
            <a:pPr lvl="0"/>
            <a:r>
              <a:rPr lang="en-US"/>
              <a:t>List items</a:t>
            </a:r>
          </a:p>
        </p:txBody>
      </p:sp>
      <p:sp>
        <p:nvSpPr>
          <p:cNvPr id="66" name="Text Placeholder 15"/>
          <p:cNvSpPr>
            <a:spLocks noGrp="1"/>
          </p:cNvSpPr>
          <p:nvPr>
            <p:ph type="body" sz="quarter" idx="49" hasCustomPrompt="1"/>
          </p:nvPr>
        </p:nvSpPr>
        <p:spPr>
          <a:xfrm>
            <a:off x="4541520" y="1860807"/>
            <a:ext cx="3108960" cy="387743"/>
          </a:xfrm>
        </p:spPr>
        <p:txBody>
          <a:bodyPr anchor="ctr">
            <a:noAutofit/>
          </a:bodyPr>
          <a:lstStyle>
            <a:lvl1pPr marL="0" indent="0" algn="ctr">
              <a:buNone/>
              <a:defRPr sz="2000"/>
            </a:lvl1pPr>
          </a:lstStyle>
          <a:p>
            <a:pPr lvl="0"/>
            <a:r>
              <a:rPr lang="en-US"/>
              <a:t>Subtitle</a:t>
            </a:r>
          </a:p>
        </p:txBody>
      </p:sp>
      <p:cxnSp>
        <p:nvCxnSpPr>
          <p:cNvPr id="67" name="Straight Connector 66"/>
          <p:cNvCxnSpPr/>
          <p:nvPr userDrawn="1"/>
        </p:nvCxnSpPr>
        <p:spPr>
          <a:xfrm>
            <a:off x="11346928" y="1888239"/>
            <a:ext cx="0" cy="4422714"/>
          </a:xfrm>
          <a:prstGeom prst="line">
            <a:avLst/>
          </a:prstGeom>
          <a:ln w="28575">
            <a:solidFill>
              <a:schemeClr val="tx2">
                <a:lumMod val="40000"/>
                <a:lumOff val="6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userDrawn="1"/>
        </p:nvCxnSpPr>
        <p:spPr>
          <a:xfrm>
            <a:off x="826244" y="6261228"/>
            <a:ext cx="10527556" cy="0"/>
          </a:xfrm>
          <a:prstGeom prst="line">
            <a:avLst/>
          </a:prstGeom>
          <a:ln w="28575">
            <a:solidFill>
              <a:schemeClr val="tx2">
                <a:lumMod val="40000"/>
                <a:lumOff val="6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9" name="Oval 68"/>
          <p:cNvSpPr/>
          <p:nvPr userDrawn="1"/>
        </p:nvSpPr>
        <p:spPr>
          <a:xfrm>
            <a:off x="11168606" y="6082906"/>
            <a:ext cx="356644" cy="356644"/>
          </a:xfrm>
          <a:prstGeom prst="ellipse">
            <a:avLst/>
          </a:prstGeom>
          <a:solidFill>
            <a:schemeClr val="bg1"/>
          </a:solidFill>
          <a:ln w="28575">
            <a:solidFill>
              <a:schemeClr val="tx2">
                <a:lumMod val="40000"/>
                <a:lumOff val="6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Text Placeholder 12"/>
          <p:cNvSpPr>
            <a:spLocks noGrp="1"/>
          </p:cNvSpPr>
          <p:nvPr>
            <p:ph type="body" sz="quarter" idx="24" hasCustomPrompt="1"/>
          </p:nvPr>
        </p:nvSpPr>
        <p:spPr>
          <a:xfrm>
            <a:off x="1275617" y="2275983"/>
            <a:ext cx="3108959" cy="283062"/>
          </a:xfrm>
          <a:solidFill>
            <a:schemeClr val="accent1"/>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1" name="Text Placeholder 12"/>
          <p:cNvSpPr>
            <a:spLocks noGrp="1"/>
          </p:cNvSpPr>
          <p:nvPr>
            <p:ph type="body" sz="quarter" idx="50" hasCustomPrompt="1"/>
          </p:nvPr>
        </p:nvSpPr>
        <p:spPr>
          <a:xfrm>
            <a:off x="1275617" y="3590099"/>
            <a:ext cx="3108959" cy="283062"/>
          </a:xfrm>
          <a:solidFill>
            <a:schemeClr val="accent1"/>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2" name="Text Placeholder 12"/>
          <p:cNvSpPr>
            <a:spLocks noGrp="1"/>
          </p:cNvSpPr>
          <p:nvPr>
            <p:ph type="body" sz="quarter" idx="51" hasCustomPrompt="1"/>
          </p:nvPr>
        </p:nvSpPr>
        <p:spPr>
          <a:xfrm>
            <a:off x="1315228" y="4902777"/>
            <a:ext cx="3108959" cy="283062"/>
          </a:xfrm>
          <a:solidFill>
            <a:schemeClr val="accent4"/>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3" name="Text Placeholder 12"/>
          <p:cNvSpPr>
            <a:spLocks noGrp="1"/>
          </p:cNvSpPr>
          <p:nvPr>
            <p:ph type="body" sz="quarter" idx="52" hasCustomPrompt="1"/>
          </p:nvPr>
        </p:nvSpPr>
        <p:spPr>
          <a:xfrm>
            <a:off x="4548392" y="2275982"/>
            <a:ext cx="3108959" cy="283062"/>
          </a:xfrm>
          <a:solidFill>
            <a:schemeClr val="accent1"/>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4" name="Text Placeholder 12"/>
          <p:cNvSpPr>
            <a:spLocks noGrp="1"/>
          </p:cNvSpPr>
          <p:nvPr>
            <p:ph type="body" sz="quarter" idx="53" hasCustomPrompt="1"/>
          </p:nvPr>
        </p:nvSpPr>
        <p:spPr>
          <a:xfrm>
            <a:off x="4548392" y="3590099"/>
            <a:ext cx="3108959" cy="283062"/>
          </a:xfrm>
          <a:solidFill>
            <a:schemeClr val="accent4"/>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5" name="Text Placeholder 12"/>
          <p:cNvSpPr>
            <a:spLocks noGrp="1"/>
          </p:cNvSpPr>
          <p:nvPr>
            <p:ph type="body" sz="quarter" idx="54" hasCustomPrompt="1"/>
          </p:nvPr>
        </p:nvSpPr>
        <p:spPr>
          <a:xfrm>
            <a:off x="4548392" y="4902777"/>
            <a:ext cx="3108959" cy="283062"/>
          </a:xfrm>
          <a:solidFill>
            <a:schemeClr val="accent3"/>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6" name="Text Placeholder 12"/>
          <p:cNvSpPr>
            <a:spLocks noGrp="1"/>
          </p:cNvSpPr>
          <p:nvPr>
            <p:ph type="body" sz="quarter" idx="55" hasCustomPrompt="1"/>
          </p:nvPr>
        </p:nvSpPr>
        <p:spPr>
          <a:xfrm>
            <a:off x="7866888" y="2275982"/>
            <a:ext cx="3108959" cy="283062"/>
          </a:xfrm>
          <a:solidFill>
            <a:schemeClr val="accent4"/>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7" name="Text Placeholder 12"/>
          <p:cNvSpPr>
            <a:spLocks noGrp="1"/>
          </p:cNvSpPr>
          <p:nvPr>
            <p:ph type="body" sz="quarter" idx="56" hasCustomPrompt="1"/>
          </p:nvPr>
        </p:nvSpPr>
        <p:spPr>
          <a:xfrm>
            <a:off x="7866888" y="3590099"/>
            <a:ext cx="3108959" cy="283062"/>
          </a:xfrm>
          <a:solidFill>
            <a:schemeClr val="accent3"/>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sp>
        <p:nvSpPr>
          <p:cNvPr id="78" name="Text Placeholder 12"/>
          <p:cNvSpPr>
            <a:spLocks noGrp="1"/>
          </p:cNvSpPr>
          <p:nvPr>
            <p:ph type="body" sz="quarter" idx="57" hasCustomPrompt="1"/>
          </p:nvPr>
        </p:nvSpPr>
        <p:spPr>
          <a:xfrm>
            <a:off x="7866888" y="4902777"/>
            <a:ext cx="3108959" cy="283062"/>
          </a:xfrm>
          <a:solidFill>
            <a:schemeClr val="accent3"/>
          </a:solidFill>
          <a:ln>
            <a:noFill/>
          </a:ln>
        </p:spPr>
        <p:txBody>
          <a:bodyPr vert="horz" wrap="square" lIns="91440" tIns="45720" rIns="91440" bIns="45720" rtlCol="0" anchor="ctr">
            <a:noAutofit/>
          </a:bodyPr>
          <a:lstStyle>
            <a:lvl1pPr marL="228600" indent="-228600" algn="ctr">
              <a:buNone/>
              <a:defRPr lang="en-US" sz="1600" b="1" cap="all" baseline="0">
                <a:solidFill>
                  <a:schemeClr val="bg1"/>
                </a:solidFill>
              </a:defRPr>
            </a:lvl1pPr>
          </a:lstStyle>
          <a:p>
            <a:pPr marL="0" lvl="0" indent="0"/>
            <a:r>
              <a:rPr lang="en-US"/>
              <a:t>Title</a:t>
            </a:r>
          </a:p>
        </p:txBody>
      </p:sp>
      <p:grpSp>
        <p:nvGrpSpPr>
          <p:cNvPr id="43" name="Group 42"/>
          <p:cNvGrpSpPr/>
          <p:nvPr userDrawn="1"/>
        </p:nvGrpSpPr>
        <p:grpSpPr>
          <a:xfrm>
            <a:off x="0" y="6766560"/>
            <a:ext cx="12192000" cy="91440"/>
            <a:chOff x="0" y="4480421"/>
            <a:chExt cx="12192000" cy="91440"/>
          </a:xfrm>
        </p:grpSpPr>
        <p:sp>
          <p:nvSpPr>
            <p:cNvPr id="44" name="Rectangle 4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72480310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ishbone 4 caus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13"/>
          <p:cNvSpPr>
            <a:spLocks noGrp="1"/>
          </p:cNvSpPr>
          <p:nvPr>
            <p:ph type="body" sz="quarter" idx="22" hasCustomPrompt="1"/>
          </p:nvPr>
        </p:nvSpPr>
        <p:spPr>
          <a:xfrm>
            <a:off x="6547499" y="423938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54" name="Text Placeholder 13"/>
          <p:cNvSpPr>
            <a:spLocks noGrp="1"/>
          </p:cNvSpPr>
          <p:nvPr>
            <p:ph type="body" sz="quarter" idx="27" hasCustomPrompt="1"/>
          </p:nvPr>
        </p:nvSpPr>
        <p:spPr>
          <a:xfrm>
            <a:off x="5970730" y="4915846"/>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55" name="Text Placeholder 13"/>
          <p:cNvSpPr>
            <a:spLocks noGrp="1"/>
          </p:cNvSpPr>
          <p:nvPr>
            <p:ph type="body" sz="quarter" idx="28" hasCustomPrompt="1"/>
          </p:nvPr>
        </p:nvSpPr>
        <p:spPr>
          <a:xfrm>
            <a:off x="5393962" y="559230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56" name="Text Placeholder 13"/>
          <p:cNvSpPr>
            <a:spLocks noGrp="1"/>
          </p:cNvSpPr>
          <p:nvPr>
            <p:ph type="body" sz="quarter" idx="29" hasCustomPrompt="1"/>
          </p:nvPr>
        </p:nvSpPr>
        <p:spPr>
          <a:xfrm>
            <a:off x="3722263" y="423938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57" name="Text Placeholder 13"/>
          <p:cNvSpPr>
            <a:spLocks noGrp="1"/>
          </p:cNvSpPr>
          <p:nvPr>
            <p:ph type="body" sz="quarter" idx="30" hasCustomPrompt="1"/>
          </p:nvPr>
        </p:nvSpPr>
        <p:spPr>
          <a:xfrm>
            <a:off x="3145494" y="4915846"/>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58" name="Text Placeholder 13"/>
          <p:cNvSpPr>
            <a:spLocks noGrp="1"/>
          </p:cNvSpPr>
          <p:nvPr>
            <p:ph type="body" sz="quarter" idx="31" hasCustomPrompt="1"/>
          </p:nvPr>
        </p:nvSpPr>
        <p:spPr>
          <a:xfrm>
            <a:off x="2568726" y="559230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90" name="Text Placeholder 12"/>
          <p:cNvSpPr>
            <a:spLocks noGrp="1"/>
          </p:cNvSpPr>
          <p:nvPr>
            <p:ph type="body" sz="quarter" idx="32" hasCustomPrompt="1"/>
          </p:nvPr>
        </p:nvSpPr>
        <p:spPr>
          <a:xfrm rot="18900000">
            <a:off x="3536016" y="4859874"/>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3</a:t>
            </a:r>
          </a:p>
        </p:txBody>
      </p:sp>
      <p:sp>
        <p:nvSpPr>
          <p:cNvPr id="91" name="Text Placeholder 12"/>
          <p:cNvSpPr>
            <a:spLocks noGrp="1"/>
          </p:cNvSpPr>
          <p:nvPr>
            <p:ph type="body" sz="quarter" idx="33" hasCustomPrompt="1"/>
          </p:nvPr>
        </p:nvSpPr>
        <p:spPr>
          <a:xfrm rot="18900000">
            <a:off x="6432662" y="4859874"/>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4</a:t>
            </a:r>
          </a:p>
        </p:txBody>
      </p:sp>
      <p:sp>
        <p:nvSpPr>
          <p:cNvPr id="92" name="Text Placeholder 12"/>
          <p:cNvSpPr>
            <a:spLocks noGrp="1"/>
          </p:cNvSpPr>
          <p:nvPr>
            <p:ph type="body" sz="quarter" idx="34" hasCustomPrompt="1"/>
          </p:nvPr>
        </p:nvSpPr>
        <p:spPr>
          <a:xfrm rot="2700000">
            <a:off x="6432662" y="2292301"/>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2</a:t>
            </a:r>
          </a:p>
        </p:txBody>
      </p:sp>
      <p:sp>
        <p:nvSpPr>
          <p:cNvPr id="93" name="Text Placeholder 12"/>
          <p:cNvSpPr>
            <a:spLocks noGrp="1"/>
          </p:cNvSpPr>
          <p:nvPr>
            <p:ph type="body" sz="quarter" idx="35" hasCustomPrompt="1"/>
          </p:nvPr>
        </p:nvSpPr>
        <p:spPr>
          <a:xfrm rot="2700000">
            <a:off x="3536016" y="2292302"/>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1</a:t>
            </a:r>
          </a:p>
        </p:txBody>
      </p:sp>
      <p:sp>
        <p:nvSpPr>
          <p:cNvPr id="106" name="Text Placeholder 13"/>
          <p:cNvSpPr>
            <a:spLocks noGrp="1"/>
          </p:cNvSpPr>
          <p:nvPr>
            <p:ph type="body" sz="quarter" idx="36" hasCustomPrompt="1"/>
          </p:nvPr>
        </p:nvSpPr>
        <p:spPr>
          <a:xfrm>
            <a:off x="2568726" y="1484665"/>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107" name="Text Placeholder 13"/>
          <p:cNvSpPr>
            <a:spLocks noGrp="1"/>
          </p:cNvSpPr>
          <p:nvPr>
            <p:ph type="body" sz="quarter" idx="37" hasCustomPrompt="1"/>
          </p:nvPr>
        </p:nvSpPr>
        <p:spPr>
          <a:xfrm>
            <a:off x="3145494" y="216112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108" name="Text Placeholder 13"/>
          <p:cNvSpPr>
            <a:spLocks noGrp="1"/>
          </p:cNvSpPr>
          <p:nvPr>
            <p:ph type="body" sz="quarter" idx="38" hasCustomPrompt="1"/>
          </p:nvPr>
        </p:nvSpPr>
        <p:spPr>
          <a:xfrm>
            <a:off x="3722263" y="283759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112" name="Text Placeholder 13"/>
          <p:cNvSpPr>
            <a:spLocks noGrp="1"/>
          </p:cNvSpPr>
          <p:nvPr>
            <p:ph type="body" sz="quarter" idx="39" hasCustomPrompt="1"/>
          </p:nvPr>
        </p:nvSpPr>
        <p:spPr>
          <a:xfrm>
            <a:off x="5393962" y="1496710"/>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113" name="Text Placeholder 13"/>
          <p:cNvSpPr>
            <a:spLocks noGrp="1"/>
          </p:cNvSpPr>
          <p:nvPr>
            <p:ph type="body" sz="quarter" idx="40" hasCustomPrompt="1"/>
          </p:nvPr>
        </p:nvSpPr>
        <p:spPr>
          <a:xfrm>
            <a:off x="5970730" y="2173174"/>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114" name="Text Placeholder 13"/>
          <p:cNvSpPr>
            <a:spLocks noGrp="1"/>
          </p:cNvSpPr>
          <p:nvPr>
            <p:ph type="body" sz="quarter" idx="41" hasCustomPrompt="1"/>
          </p:nvPr>
        </p:nvSpPr>
        <p:spPr>
          <a:xfrm>
            <a:off x="6547499" y="2849637"/>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118" name="Text Placeholder 13"/>
          <p:cNvSpPr>
            <a:spLocks noGrp="1"/>
          </p:cNvSpPr>
          <p:nvPr>
            <p:ph type="body" sz="quarter" idx="42" hasCustomPrompt="1"/>
          </p:nvPr>
        </p:nvSpPr>
        <p:spPr>
          <a:xfrm>
            <a:off x="409002" y="284387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119" name="Text Placeholder 13"/>
          <p:cNvSpPr>
            <a:spLocks noGrp="1"/>
          </p:cNvSpPr>
          <p:nvPr>
            <p:ph type="body" sz="quarter" idx="43" hasCustomPrompt="1"/>
          </p:nvPr>
        </p:nvSpPr>
        <p:spPr>
          <a:xfrm>
            <a:off x="401192" y="3540747"/>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120" name="Text Placeholder 13"/>
          <p:cNvSpPr>
            <a:spLocks noGrp="1"/>
          </p:cNvSpPr>
          <p:nvPr>
            <p:ph type="body" sz="quarter" idx="44" hasCustomPrompt="1"/>
          </p:nvPr>
        </p:nvSpPr>
        <p:spPr>
          <a:xfrm>
            <a:off x="401192" y="4237617"/>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121" name="Text Placeholder 12"/>
          <p:cNvSpPr>
            <a:spLocks noGrp="1"/>
          </p:cNvSpPr>
          <p:nvPr>
            <p:ph type="body" sz="quarter" idx="45" hasCustomPrompt="1"/>
          </p:nvPr>
        </p:nvSpPr>
        <p:spPr>
          <a:xfrm>
            <a:off x="1865376" y="3581099"/>
            <a:ext cx="1225296" cy="475488"/>
          </a:xfrm>
          <a:prstGeom prst="rightArrow">
            <a:avLst>
              <a:gd name="adj1" fmla="val 60684"/>
              <a:gd name="adj2" fmla="val 50000"/>
            </a:avLst>
          </a:prstGeom>
          <a:solidFill>
            <a:schemeClr val="accent4"/>
          </a:solidFill>
          <a:ln>
            <a:noFill/>
          </a:ln>
        </p:spPr>
        <p:txBody>
          <a:bodyPr vert="horz" wrap="square" lIns="91440" tIns="45720" rIns="91440" bIns="45720" rtlCol="0" anchor="ctr">
            <a:noAutofit/>
          </a:bodyPr>
          <a:lstStyle>
            <a:lvl1pPr marL="228600" indent="-228600" algn="ctr">
              <a:buNone/>
              <a:defRPr lang="en-US" sz="1600" b="1" cap="none" baseline="0">
                <a:solidFill>
                  <a:schemeClr val="bg1"/>
                </a:solidFill>
              </a:defRPr>
            </a:lvl1pPr>
          </a:lstStyle>
          <a:p>
            <a:pPr marL="0" lvl="0" indent="0"/>
            <a:r>
              <a:rPr lang="en-US"/>
              <a:t>Item</a:t>
            </a:r>
          </a:p>
        </p:txBody>
      </p:sp>
      <p:sp>
        <p:nvSpPr>
          <p:cNvPr id="125" name="Text Placeholder 12"/>
          <p:cNvSpPr>
            <a:spLocks noGrp="1"/>
          </p:cNvSpPr>
          <p:nvPr>
            <p:ph type="body" sz="quarter" idx="46" hasCustomPrompt="1"/>
          </p:nvPr>
        </p:nvSpPr>
        <p:spPr>
          <a:xfrm>
            <a:off x="3090672" y="3624716"/>
            <a:ext cx="6519672" cy="384048"/>
          </a:xfrm>
          <a:prstGeom prst="homePlate">
            <a:avLst/>
          </a:prstGeom>
          <a:solidFill>
            <a:schemeClr val="accent2"/>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Cause &amp; Effect Fishbone Diagram</a:t>
            </a:r>
          </a:p>
        </p:txBody>
      </p:sp>
      <p:sp>
        <p:nvSpPr>
          <p:cNvPr id="129" name="Text Placeholder 128"/>
          <p:cNvSpPr>
            <a:spLocks noGrp="1"/>
          </p:cNvSpPr>
          <p:nvPr>
            <p:ph type="body" sz="quarter" idx="48" hasCustomPrompt="1"/>
          </p:nvPr>
        </p:nvSpPr>
        <p:spPr>
          <a:xfrm>
            <a:off x="9637781" y="3540747"/>
            <a:ext cx="2281936" cy="548640"/>
          </a:xfrm>
          <a:solidFill>
            <a:schemeClr val="accent3"/>
          </a:solidFill>
        </p:spPr>
        <p:txBody>
          <a:bodyPr wrap="square" anchor="ctr">
            <a:spAutoFit/>
          </a:bodyPr>
          <a:lstStyle>
            <a:lvl1pPr marL="0" indent="0" algn="ctr">
              <a:buNone/>
              <a:defRPr sz="2200" b="1" cap="all" baseline="0">
                <a:solidFill>
                  <a:schemeClr val="bg1"/>
                </a:solidFill>
              </a:defRPr>
            </a:lvl1pPr>
          </a:lstStyle>
          <a:p>
            <a:pPr lvl="0"/>
            <a:r>
              <a:rPr lang="en-US"/>
              <a:t>Effect</a:t>
            </a:r>
          </a:p>
        </p:txBody>
      </p:sp>
      <p:grpSp>
        <p:nvGrpSpPr>
          <p:cNvPr id="35" name="Group 34"/>
          <p:cNvGrpSpPr/>
          <p:nvPr userDrawn="1"/>
        </p:nvGrpSpPr>
        <p:grpSpPr>
          <a:xfrm>
            <a:off x="0" y="6766560"/>
            <a:ext cx="12192000" cy="91440"/>
            <a:chOff x="0" y="4480421"/>
            <a:chExt cx="12192000" cy="91440"/>
          </a:xfrm>
        </p:grpSpPr>
        <p:sp>
          <p:nvSpPr>
            <p:cNvPr id="36" name="Rectangle 3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413984418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fishbone 6 cause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13"/>
          <p:cNvSpPr>
            <a:spLocks noGrp="1"/>
          </p:cNvSpPr>
          <p:nvPr>
            <p:ph type="body" sz="quarter" idx="22" hasCustomPrompt="1"/>
          </p:nvPr>
        </p:nvSpPr>
        <p:spPr>
          <a:xfrm>
            <a:off x="6703908" y="423938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54" name="Text Placeholder 13"/>
          <p:cNvSpPr>
            <a:spLocks noGrp="1"/>
          </p:cNvSpPr>
          <p:nvPr>
            <p:ph type="body" sz="quarter" idx="27" hasCustomPrompt="1"/>
          </p:nvPr>
        </p:nvSpPr>
        <p:spPr>
          <a:xfrm>
            <a:off x="6127139" y="4915846"/>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55" name="Text Placeholder 13"/>
          <p:cNvSpPr>
            <a:spLocks noGrp="1"/>
          </p:cNvSpPr>
          <p:nvPr>
            <p:ph type="body" sz="quarter" idx="28" hasCustomPrompt="1"/>
          </p:nvPr>
        </p:nvSpPr>
        <p:spPr>
          <a:xfrm>
            <a:off x="5550371" y="559230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56" name="Text Placeholder 13"/>
          <p:cNvSpPr>
            <a:spLocks noGrp="1"/>
          </p:cNvSpPr>
          <p:nvPr>
            <p:ph type="body" sz="quarter" idx="29" hasCustomPrompt="1"/>
          </p:nvPr>
        </p:nvSpPr>
        <p:spPr>
          <a:xfrm>
            <a:off x="3878672" y="423938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57" name="Text Placeholder 13"/>
          <p:cNvSpPr>
            <a:spLocks noGrp="1"/>
          </p:cNvSpPr>
          <p:nvPr>
            <p:ph type="body" sz="quarter" idx="30" hasCustomPrompt="1"/>
          </p:nvPr>
        </p:nvSpPr>
        <p:spPr>
          <a:xfrm>
            <a:off x="3301903" y="4915846"/>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58" name="Text Placeholder 13"/>
          <p:cNvSpPr>
            <a:spLocks noGrp="1"/>
          </p:cNvSpPr>
          <p:nvPr>
            <p:ph type="body" sz="quarter" idx="31" hasCustomPrompt="1"/>
          </p:nvPr>
        </p:nvSpPr>
        <p:spPr>
          <a:xfrm>
            <a:off x="2725135" y="559230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90" name="Text Placeholder 12"/>
          <p:cNvSpPr>
            <a:spLocks noGrp="1"/>
          </p:cNvSpPr>
          <p:nvPr>
            <p:ph type="body" sz="quarter" idx="32" hasCustomPrompt="1"/>
          </p:nvPr>
        </p:nvSpPr>
        <p:spPr>
          <a:xfrm rot="18900000">
            <a:off x="3692425" y="4859874"/>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3</a:t>
            </a:r>
          </a:p>
        </p:txBody>
      </p:sp>
      <p:sp>
        <p:nvSpPr>
          <p:cNvPr id="91" name="Text Placeholder 12"/>
          <p:cNvSpPr>
            <a:spLocks noGrp="1"/>
          </p:cNvSpPr>
          <p:nvPr>
            <p:ph type="body" sz="quarter" idx="33" hasCustomPrompt="1"/>
          </p:nvPr>
        </p:nvSpPr>
        <p:spPr>
          <a:xfrm rot="18900000">
            <a:off x="6589071" y="4859874"/>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4</a:t>
            </a:r>
          </a:p>
        </p:txBody>
      </p:sp>
      <p:sp>
        <p:nvSpPr>
          <p:cNvPr id="92" name="Text Placeholder 12"/>
          <p:cNvSpPr>
            <a:spLocks noGrp="1"/>
          </p:cNvSpPr>
          <p:nvPr>
            <p:ph type="body" sz="quarter" idx="34" hasCustomPrompt="1"/>
          </p:nvPr>
        </p:nvSpPr>
        <p:spPr>
          <a:xfrm rot="2700000">
            <a:off x="6589071" y="2292301"/>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2</a:t>
            </a:r>
          </a:p>
        </p:txBody>
      </p:sp>
      <p:sp>
        <p:nvSpPr>
          <p:cNvPr id="93" name="Text Placeholder 12"/>
          <p:cNvSpPr>
            <a:spLocks noGrp="1"/>
          </p:cNvSpPr>
          <p:nvPr>
            <p:ph type="body" sz="quarter" idx="35" hasCustomPrompt="1"/>
          </p:nvPr>
        </p:nvSpPr>
        <p:spPr>
          <a:xfrm rot="2700000">
            <a:off x="3692425" y="2292302"/>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1</a:t>
            </a:r>
          </a:p>
        </p:txBody>
      </p:sp>
      <p:sp>
        <p:nvSpPr>
          <p:cNvPr id="106" name="Text Placeholder 13"/>
          <p:cNvSpPr>
            <a:spLocks noGrp="1"/>
          </p:cNvSpPr>
          <p:nvPr>
            <p:ph type="body" sz="quarter" idx="36" hasCustomPrompt="1"/>
          </p:nvPr>
        </p:nvSpPr>
        <p:spPr>
          <a:xfrm>
            <a:off x="2725135" y="1484665"/>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107" name="Text Placeholder 13"/>
          <p:cNvSpPr>
            <a:spLocks noGrp="1"/>
          </p:cNvSpPr>
          <p:nvPr>
            <p:ph type="body" sz="quarter" idx="37" hasCustomPrompt="1"/>
          </p:nvPr>
        </p:nvSpPr>
        <p:spPr>
          <a:xfrm>
            <a:off x="3301903" y="216112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108" name="Text Placeholder 13"/>
          <p:cNvSpPr>
            <a:spLocks noGrp="1"/>
          </p:cNvSpPr>
          <p:nvPr>
            <p:ph type="body" sz="quarter" idx="38" hasCustomPrompt="1"/>
          </p:nvPr>
        </p:nvSpPr>
        <p:spPr>
          <a:xfrm>
            <a:off x="3878672" y="283759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112" name="Text Placeholder 13"/>
          <p:cNvSpPr>
            <a:spLocks noGrp="1"/>
          </p:cNvSpPr>
          <p:nvPr>
            <p:ph type="body" sz="quarter" idx="39" hasCustomPrompt="1"/>
          </p:nvPr>
        </p:nvSpPr>
        <p:spPr>
          <a:xfrm>
            <a:off x="5550371" y="1496710"/>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113" name="Text Placeholder 13"/>
          <p:cNvSpPr>
            <a:spLocks noGrp="1"/>
          </p:cNvSpPr>
          <p:nvPr>
            <p:ph type="body" sz="quarter" idx="40" hasCustomPrompt="1"/>
          </p:nvPr>
        </p:nvSpPr>
        <p:spPr>
          <a:xfrm>
            <a:off x="6127139" y="2173174"/>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114" name="Text Placeholder 13"/>
          <p:cNvSpPr>
            <a:spLocks noGrp="1"/>
          </p:cNvSpPr>
          <p:nvPr>
            <p:ph type="body" sz="quarter" idx="41" hasCustomPrompt="1"/>
          </p:nvPr>
        </p:nvSpPr>
        <p:spPr>
          <a:xfrm>
            <a:off x="6703908" y="2849637"/>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129" name="Text Placeholder 128"/>
          <p:cNvSpPr>
            <a:spLocks noGrp="1"/>
          </p:cNvSpPr>
          <p:nvPr>
            <p:ph type="body" sz="quarter" idx="48" hasCustomPrompt="1"/>
          </p:nvPr>
        </p:nvSpPr>
        <p:spPr>
          <a:xfrm>
            <a:off x="9637781" y="3540747"/>
            <a:ext cx="2281936" cy="548640"/>
          </a:xfrm>
          <a:solidFill>
            <a:schemeClr val="accent3"/>
          </a:solidFill>
        </p:spPr>
        <p:txBody>
          <a:bodyPr wrap="square" anchor="ctr">
            <a:spAutoFit/>
          </a:bodyPr>
          <a:lstStyle>
            <a:lvl1pPr marL="0" indent="0" algn="ctr">
              <a:buNone/>
              <a:defRPr sz="2200" b="1" cap="all" baseline="0">
                <a:solidFill>
                  <a:schemeClr val="bg1"/>
                </a:solidFill>
              </a:defRPr>
            </a:lvl1pPr>
          </a:lstStyle>
          <a:p>
            <a:pPr lvl="0"/>
            <a:r>
              <a:rPr lang="en-US"/>
              <a:t>Effect</a:t>
            </a:r>
          </a:p>
        </p:txBody>
      </p:sp>
      <p:sp>
        <p:nvSpPr>
          <p:cNvPr id="36" name="Text Placeholder 13"/>
          <p:cNvSpPr>
            <a:spLocks noGrp="1"/>
          </p:cNvSpPr>
          <p:nvPr>
            <p:ph type="body" sz="quarter" idx="49" hasCustomPrompt="1"/>
          </p:nvPr>
        </p:nvSpPr>
        <p:spPr>
          <a:xfrm>
            <a:off x="1312517" y="423938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37" name="Text Placeholder 13"/>
          <p:cNvSpPr>
            <a:spLocks noGrp="1"/>
          </p:cNvSpPr>
          <p:nvPr>
            <p:ph type="body" sz="quarter" idx="50" hasCustomPrompt="1"/>
          </p:nvPr>
        </p:nvSpPr>
        <p:spPr>
          <a:xfrm>
            <a:off x="735748" y="4915846"/>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38" name="Text Placeholder 13"/>
          <p:cNvSpPr>
            <a:spLocks noGrp="1"/>
          </p:cNvSpPr>
          <p:nvPr>
            <p:ph type="body" sz="quarter" idx="51" hasCustomPrompt="1"/>
          </p:nvPr>
        </p:nvSpPr>
        <p:spPr>
          <a:xfrm>
            <a:off x="158980" y="559230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39" name="Text Placeholder 12"/>
          <p:cNvSpPr>
            <a:spLocks noGrp="1"/>
          </p:cNvSpPr>
          <p:nvPr>
            <p:ph type="body" sz="quarter" idx="52" hasCustomPrompt="1"/>
          </p:nvPr>
        </p:nvSpPr>
        <p:spPr>
          <a:xfrm rot="18900000">
            <a:off x="1126270" y="4859874"/>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3</a:t>
            </a:r>
          </a:p>
        </p:txBody>
      </p:sp>
      <p:sp>
        <p:nvSpPr>
          <p:cNvPr id="40" name="Text Placeholder 12"/>
          <p:cNvSpPr>
            <a:spLocks noGrp="1"/>
          </p:cNvSpPr>
          <p:nvPr>
            <p:ph type="body" sz="quarter" idx="53" hasCustomPrompt="1"/>
          </p:nvPr>
        </p:nvSpPr>
        <p:spPr>
          <a:xfrm rot="2700000">
            <a:off x="1126270" y="2292302"/>
            <a:ext cx="3026664" cy="475488"/>
          </a:xfrm>
          <a:prstGeom prst="rightArrow">
            <a:avLst>
              <a:gd name="adj1" fmla="val 60684"/>
              <a:gd name="adj2" fmla="val 50000"/>
            </a:avLst>
          </a:prstGeom>
          <a:solidFill>
            <a:schemeClr val="accent1"/>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Category 1</a:t>
            </a:r>
          </a:p>
        </p:txBody>
      </p:sp>
      <p:sp>
        <p:nvSpPr>
          <p:cNvPr id="41" name="Text Placeholder 13"/>
          <p:cNvSpPr>
            <a:spLocks noGrp="1"/>
          </p:cNvSpPr>
          <p:nvPr>
            <p:ph type="body" sz="quarter" idx="54" hasCustomPrompt="1"/>
          </p:nvPr>
        </p:nvSpPr>
        <p:spPr>
          <a:xfrm>
            <a:off x="158980" y="1484665"/>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1</a:t>
            </a:r>
          </a:p>
        </p:txBody>
      </p:sp>
      <p:sp>
        <p:nvSpPr>
          <p:cNvPr id="42" name="Text Placeholder 13"/>
          <p:cNvSpPr>
            <a:spLocks noGrp="1"/>
          </p:cNvSpPr>
          <p:nvPr>
            <p:ph type="body" sz="quarter" idx="55" hasCustomPrompt="1"/>
          </p:nvPr>
        </p:nvSpPr>
        <p:spPr>
          <a:xfrm>
            <a:off x="735748" y="2161129"/>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2</a:t>
            </a:r>
          </a:p>
        </p:txBody>
      </p:sp>
      <p:sp>
        <p:nvSpPr>
          <p:cNvPr id="44" name="Text Placeholder 13"/>
          <p:cNvSpPr>
            <a:spLocks noGrp="1"/>
          </p:cNvSpPr>
          <p:nvPr>
            <p:ph type="body" sz="quarter" idx="56" hasCustomPrompt="1"/>
          </p:nvPr>
        </p:nvSpPr>
        <p:spPr>
          <a:xfrm>
            <a:off x="1312517" y="2837592"/>
            <a:ext cx="1164308" cy="556191"/>
          </a:xfrm>
          <a:solidFill>
            <a:schemeClr val="bg2">
              <a:lumMod val="20000"/>
              <a:lumOff val="80000"/>
            </a:schemeClr>
          </a:solidFill>
        </p:spPr>
        <p:txBody>
          <a:bodyPr vert="horz" lIns="91440" tIns="91440" rIns="91440" bIns="91440" rtlCol="0">
            <a:normAutofit/>
          </a:bodyPr>
          <a:lstStyle>
            <a:lvl1pPr>
              <a:defRPr lang="en-US" sz="1400" baseline="0">
                <a:solidFill>
                  <a:schemeClr val="bg2">
                    <a:lumMod val="75000"/>
                  </a:schemeClr>
                </a:solidFill>
              </a:defRPr>
            </a:lvl1pPr>
          </a:lstStyle>
          <a:p>
            <a:pPr lvl="0"/>
            <a:r>
              <a:rPr lang="en-US"/>
              <a:t>Cause 3</a:t>
            </a:r>
          </a:p>
        </p:txBody>
      </p:sp>
      <p:sp>
        <p:nvSpPr>
          <p:cNvPr id="45" name="Text Placeholder 12"/>
          <p:cNvSpPr>
            <a:spLocks noGrp="1"/>
          </p:cNvSpPr>
          <p:nvPr>
            <p:ph type="body" sz="quarter" idx="46" hasCustomPrompt="1"/>
          </p:nvPr>
        </p:nvSpPr>
        <p:spPr>
          <a:xfrm>
            <a:off x="1323289" y="3624716"/>
            <a:ext cx="8287056" cy="384048"/>
          </a:xfrm>
          <a:prstGeom prst="homePlate">
            <a:avLst/>
          </a:prstGeom>
          <a:solidFill>
            <a:schemeClr val="accent2"/>
          </a:solidFill>
          <a:ln>
            <a:noFill/>
          </a:ln>
        </p:spPr>
        <p:txBody>
          <a:bodyPr vert="horz" wrap="square" lIns="91440" tIns="45720" rIns="91440" bIns="45720" rtlCol="0" anchor="ctr">
            <a:noAutofit/>
          </a:bodyPr>
          <a:lstStyle>
            <a:lvl1pPr marL="228600" indent="-228600" algn="ctr">
              <a:buNone/>
              <a:defRPr lang="en-US" sz="1800" b="1" cap="none" baseline="0">
                <a:solidFill>
                  <a:schemeClr val="bg1"/>
                </a:solidFill>
              </a:defRPr>
            </a:lvl1pPr>
          </a:lstStyle>
          <a:p>
            <a:pPr marL="0" lvl="0" indent="0"/>
            <a:r>
              <a:rPr lang="en-US"/>
              <a:t>Cause &amp; Effect Fishbone Diagram</a:t>
            </a:r>
          </a:p>
        </p:txBody>
      </p:sp>
      <p:grpSp>
        <p:nvGrpSpPr>
          <p:cNvPr id="43" name="Group 42"/>
          <p:cNvGrpSpPr/>
          <p:nvPr userDrawn="1"/>
        </p:nvGrpSpPr>
        <p:grpSpPr>
          <a:xfrm>
            <a:off x="0" y="6766560"/>
            <a:ext cx="12192000" cy="91440"/>
            <a:chOff x="0" y="4480421"/>
            <a:chExt cx="12192000" cy="91440"/>
          </a:xfrm>
        </p:grpSpPr>
        <p:sp>
          <p:nvSpPr>
            <p:cNvPr id="46" name="Rectangle 4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05246092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able 1">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6" name="Text Placeholder 13"/>
          <p:cNvSpPr>
            <a:spLocks noGrp="1"/>
          </p:cNvSpPr>
          <p:nvPr>
            <p:ph type="body" sz="quarter" idx="18" hasCustomPrompt="1"/>
          </p:nvPr>
        </p:nvSpPr>
        <p:spPr>
          <a:xfrm>
            <a:off x="482600"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48" name="Text Placeholder 12"/>
          <p:cNvSpPr>
            <a:spLocks noGrp="1"/>
          </p:cNvSpPr>
          <p:nvPr>
            <p:ph type="body" sz="quarter" idx="24" hasCustomPrompt="1"/>
          </p:nvPr>
        </p:nvSpPr>
        <p:spPr>
          <a:xfrm>
            <a:off x="482600" y="1780295"/>
            <a:ext cx="2594864" cy="607243"/>
          </a:xfrm>
          <a:solidFill>
            <a:schemeClr val="accent4"/>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1</a:t>
            </a:r>
          </a:p>
        </p:txBody>
      </p:sp>
      <p:sp>
        <p:nvSpPr>
          <p:cNvPr id="49" name="Text Placeholder 13"/>
          <p:cNvSpPr>
            <a:spLocks noGrp="1"/>
          </p:cNvSpPr>
          <p:nvPr>
            <p:ph type="body" sz="quarter" idx="25" hasCustomPrompt="1"/>
          </p:nvPr>
        </p:nvSpPr>
        <p:spPr>
          <a:xfrm>
            <a:off x="482600"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0" name="Text Placeholder 13"/>
          <p:cNvSpPr>
            <a:spLocks noGrp="1"/>
          </p:cNvSpPr>
          <p:nvPr>
            <p:ph type="body" sz="quarter" idx="26" hasCustomPrompt="1"/>
          </p:nvPr>
        </p:nvSpPr>
        <p:spPr>
          <a:xfrm>
            <a:off x="482600"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51" name="Text Placeholder 13"/>
          <p:cNvSpPr>
            <a:spLocks noGrp="1"/>
          </p:cNvSpPr>
          <p:nvPr>
            <p:ph type="body" sz="quarter" idx="27" hasCustomPrompt="1"/>
          </p:nvPr>
        </p:nvSpPr>
        <p:spPr>
          <a:xfrm>
            <a:off x="9114537" y="2040590"/>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52" name="Text Placeholder 12"/>
          <p:cNvSpPr>
            <a:spLocks noGrp="1"/>
          </p:cNvSpPr>
          <p:nvPr>
            <p:ph type="body" sz="quarter" idx="28" hasCustomPrompt="1"/>
          </p:nvPr>
        </p:nvSpPr>
        <p:spPr>
          <a:xfrm>
            <a:off x="9114537" y="1780295"/>
            <a:ext cx="2594864" cy="607243"/>
          </a:xfrm>
          <a:solidFill>
            <a:schemeClr val="accent5"/>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4</a:t>
            </a:r>
          </a:p>
        </p:txBody>
      </p:sp>
      <p:sp>
        <p:nvSpPr>
          <p:cNvPr id="53" name="Text Placeholder 13"/>
          <p:cNvSpPr>
            <a:spLocks noGrp="1"/>
          </p:cNvSpPr>
          <p:nvPr>
            <p:ph type="body" sz="quarter" idx="29" hasCustomPrompt="1"/>
          </p:nvPr>
        </p:nvSpPr>
        <p:spPr>
          <a:xfrm>
            <a:off x="9114537"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9" name="Text Placeholder 13"/>
          <p:cNvSpPr>
            <a:spLocks noGrp="1"/>
          </p:cNvSpPr>
          <p:nvPr>
            <p:ph type="body" sz="quarter" idx="30" hasCustomPrompt="1"/>
          </p:nvPr>
        </p:nvSpPr>
        <p:spPr>
          <a:xfrm>
            <a:off x="9114537"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61" name="Text Placeholder 13"/>
          <p:cNvSpPr>
            <a:spLocks noGrp="1"/>
          </p:cNvSpPr>
          <p:nvPr>
            <p:ph type="body" sz="quarter" idx="31" hasCustomPrompt="1"/>
          </p:nvPr>
        </p:nvSpPr>
        <p:spPr>
          <a:xfrm>
            <a:off x="6237224"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62" name="Text Placeholder 12"/>
          <p:cNvSpPr>
            <a:spLocks noGrp="1"/>
          </p:cNvSpPr>
          <p:nvPr>
            <p:ph type="body" sz="quarter" idx="32" hasCustomPrompt="1"/>
          </p:nvPr>
        </p:nvSpPr>
        <p:spPr>
          <a:xfrm>
            <a:off x="6237224" y="1780295"/>
            <a:ext cx="2594864" cy="607243"/>
          </a:xfrm>
          <a:solidFill>
            <a:schemeClr val="accent3"/>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3</a:t>
            </a:r>
          </a:p>
        </p:txBody>
      </p:sp>
      <p:sp>
        <p:nvSpPr>
          <p:cNvPr id="63" name="Text Placeholder 13"/>
          <p:cNvSpPr>
            <a:spLocks noGrp="1"/>
          </p:cNvSpPr>
          <p:nvPr>
            <p:ph type="body" sz="quarter" idx="33" hasCustomPrompt="1"/>
          </p:nvPr>
        </p:nvSpPr>
        <p:spPr>
          <a:xfrm>
            <a:off x="6237224"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64" name="Text Placeholder 13"/>
          <p:cNvSpPr>
            <a:spLocks noGrp="1"/>
          </p:cNvSpPr>
          <p:nvPr>
            <p:ph type="body" sz="quarter" idx="34" hasCustomPrompt="1"/>
          </p:nvPr>
        </p:nvSpPr>
        <p:spPr>
          <a:xfrm>
            <a:off x="6237224"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66" name="Text Placeholder 13"/>
          <p:cNvSpPr>
            <a:spLocks noGrp="1"/>
          </p:cNvSpPr>
          <p:nvPr>
            <p:ph type="body" sz="quarter" idx="35" hasCustomPrompt="1"/>
          </p:nvPr>
        </p:nvSpPr>
        <p:spPr>
          <a:xfrm>
            <a:off x="3359912"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67" name="Text Placeholder 12"/>
          <p:cNvSpPr>
            <a:spLocks noGrp="1"/>
          </p:cNvSpPr>
          <p:nvPr>
            <p:ph type="body" sz="quarter" idx="36" hasCustomPrompt="1"/>
          </p:nvPr>
        </p:nvSpPr>
        <p:spPr>
          <a:xfrm>
            <a:off x="3359912" y="1780295"/>
            <a:ext cx="2594864" cy="607243"/>
          </a:xfrm>
          <a:solidFill>
            <a:schemeClr val="accent1"/>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2</a:t>
            </a:r>
          </a:p>
        </p:txBody>
      </p:sp>
      <p:sp>
        <p:nvSpPr>
          <p:cNvPr id="68" name="Text Placeholder 13"/>
          <p:cNvSpPr>
            <a:spLocks noGrp="1"/>
          </p:cNvSpPr>
          <p:nvPr>
            <p:ph type="body" sz="quarter" idx="37" hasCustomPrompt="1"/>
          </p:nvPr>
        </p:nvSpPr>
        <p:spPr>
          <a:xfrm>
            <a:off x="3359912"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69" name="Text Placeholder 13"/>
          <p:cNvSpPr>
            <a:spLocks noGrp="1"/>
          </p:cNvSpPr>
          <p:nvPr>
            <p:ph type="body" sz="quarter" idx="38" hasCustomPrompt="1"/>
          </p:nvPr>
        </p:nvSpPr>
        <p:spPr>
          <a:xfrm>
            <a:off x="3359912"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grpSp>
        <p:nvGrpSpPr>
          <p:cNvPr id="29" name="Group 28"/>
          <p:cNvGrpSpPr/>
          <p:nvPr userDrawn="1"/>
        </p:nvGrpSpPr>
        <p:grpSpPr>
          <a:xfrm>
            <a:off x="0" y="6766560"/>
            <a:ext cx="12192000" cy="91440"/>
            <a:chOff x="0" y="4480421"/>
            <a:chExt cx="12192000" cy="91440"/>
          </a:xfrm>
        </p:grpSpPr>
        <p:sp>
          <p:nvSpPr>
            <p:cNvPr id="30" name="Rectangle 2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30310763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able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6" name="Text Placeholder 13"/>
          <p:cNvSpPr>
            <a:spLocks noGrp="1"/>
          </p:cNvSpPr>
          <p:nvPr>
            <p:ph type="body" sz="quarter" idx="18" hasCustomPrompt="1"/>
          </p:nvPr>
        </p:nvSpPr>
        <p:spPr>
          <a:xfrm>
            <a:off x="482600"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48" name="Text Placeholder 12"/>
          <p:cNvSpPr>
            <a:spLocks noGrp="1"/>
          </p:cNvSpPr>
          <p:nvPr>
            <p:ph type="body" sz="quarter" idx="24" hasCustomPrompt="1"/>
          </p:nvPr>
        </p:nvSpPr>
        <p:spPr>
          <a:xfrm>
            <a:off x="482600" y="1780295"/>
            <a:ext cx="2594864" cy="607243"/>
          </a:xfrm>
          <a:solidFill>
            <a:schemeClr val="accent4"/>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1</a:t>
            </a:r>
          </a:p>
        </p:txBody>
      </p:sp>
      <p:sp>
        <p:nvSpPr>
          <p:cNvPr id="49" name="Text Placeholder 13"/>
          <p:cNvSpPr>
            <a:spLocks noGrp="1"/>
          </p:cNvSpPr>
          <p:nvPr>
            <p:ph type="body" sz="quarter" idx="25" hasCustomPrompt="1"/>
          </p:nvPr>
        </p:nvSpPr>
        <p:spPr>
          <a:xfrm>
            <a:off x="482600"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0" name="Text Placeholder 13"/>
          <p:cNvSpPr>
            <a:spLocks noGrp="1"/>
          </p:cNvSpPr>
          <p:nvPr>
            <p:ph type="body" sz="quarter" idx="26" hasCustomPrompt="1"/>
          </p:nvPr>
        </p:nvSpPr>
        <p:spPr>
          <a:xfrm>
            <a:off x="482600"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51" name="Text Placeholder 13"/>
          <p:cNvSpPr>
            <a:spLocks noGrp="1"/>
          </p:cNvSpPr>
          <p:nvPr>
            <p:ph type="body" sz="quarter" idx="27" hasCustomPrompt="1"/>
          </p:nvPr>
        </p:nvSpPr>
        <p:spPr>
          <a:xfrm>
            <a:off x="9114537" y="2040590"/>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52" name="Text Placeholder 12"/>
          <p:cNvSpPr>
            <a:spLocks noGrp="1"/>
          </p:cNvSpPr>
          <p:nvPr>
            <p:ph type="body" sz="quarter" idx="28" hasCustomPrompt="1"/>
          </p:nvPr>
        </p:nvSpPr>
        <p:spPr>
          <a:xfrm>
            <a:off x="9114537" y="1780295"/>
            <a:ext cx="2594864" cy="607243"/>
          </a:xfrm>
          <a:solidFill>
            <a:schemeClr val="accent5"/>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4</a:t>
            </a:r>
          </a:p>
        </p:txBody>
      </p:sp>
      <p:sp>
        <p:nvSpPr>
          <p:cNvPr id="53" name="Text Placeholder 13"/>
          <p:cNvSpPr>
            <a:spLocks noGrp="1"/>
          </p:cNvSpPr>
          <p:nvPr>
            <p:ph type="body" sz="quarter" idx="29" hasCustomPrompt="1"/>
          </p:nvPr>
        </p:nvSpPr>
        <p:spPr>
          <a:xfrm>
            <a:off x="9114537"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9" name="Text Placeholder 13"/>
          <p:cNvSpPr>
            <a:spLocks noGrp="1"/>
          </p:cNvSpPr>
          <p:nvPr>
            <p:ph type="body" sz="quarter" idx="30" hasCustomPrompt="1"/>
          </p:nvPr>
        </p:nvSpPr>
        <p:spPr>
          <a:xfrm>
            <a:off x="9114537"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61" name="Text Placeholder 13"/>
          <p:cNvSpPr>
            <a:spLocks noGrp="1"/>
          </p:cNvSpPr>
          <p:nvPr>
            <p:ph type="body" sz="quarter" idx="31" hasCustomPrompt="1"/>
          </p:nvPr>
        </p:nvSpPr>
        <p:spPr>
          <a:xfrm>
            <a:off x="6237224"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62" name="Text Placeholder 12"/>
          <p:cNvSpPr>
            <a:spLocks noGrp="1"/>
          </p:cNvSpPr>
          <p:nvPr>
            <p:ph type="body" sz="quarter" idx="32" hasCustomPrompt="1"/>
          </p:nvPr>
        </p:nvSpPr>
        <p:spPr>
          <a:xfrm>
            <a:off x="6237224" y="1780295"/>
            <a:ext cx="2594864" cy="607243"/>
          </a:xfrm>
          <a:solidFill>
            <a:schemeClr val="accent3"/>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3</a:t>
            </a:r>
          </a:p>
        </p:txBody>
      </p:sp>
      <p:sp>
        <p:nvSpPr>
          <p:cNvPr id="63" name="Text Placeholder 13"/>
          <p:cNvSpPr>
            <a:spLocks noGrp="1"/>
          </p:cNvSpPr>
          <p:nvPr>
            <p:ph type="body" sz="quarter" idx="33" hasCustomPrompt="1"/>
          </p:nvPr>
        </p:nvSpPr>
        <p:spPr>
          <a:xfrm>
            <a:off x="6237224"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64" name="Text Placeholder 13"/>
          <p:cNvSpPr>
            <a:spLocks noGrp="1"/>
          </p:cNvSpPr>
          <p:nvPr>
            <p:ph type="body" sz="quarter" idx="34" hasCustomPrompt="1"/>
          </p:nvPr>
        </p:nvSpPr>
        <p:spPr>
          <a:xfrm>
            <a:off x="6237224"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66" name="Text Placeholder 13"/>
          <p:cNvSpPr>
            <a:spLocks noGrp="1"/>
          </p:cNvSpPr>
          <p:nvPr>
            <p:ph type="body" sz="quarter" idx="35" hasCustomPrompt="1"/>
          </p:nvPr>
        </p:nvSpPr>
        <p:spPr>
          <a:xfrm>
            <a:off x="2864769" y="2034398"/>
            <a:ext cx="3585150" cy="2961648"/>
          </a:xfrm>
          <a:solidFill>
            <a:schemeClr val="tx2">
              <a:lumMod val="40000"/>
              <a:lumOff val="60000"/>
            </a:schemeClr>
          </a:solidFill>
        </p:spPr>
        <p:txBody>
          <a:bodyPr tIns="640080">
            <a:normAutofit/>
          </a:bodyPr>
          <a:lstStyle>
            <a:lvl1pPr>
              <a:defRPr sz="1800" baseline="0">
                <a:solidFill>
                  <a:schemeClr val="accent2"/>
                </a:solidFill>
              </a:defRPr>
            </a:lvl1pPr>
          </a:lstStyle>
          <a:p>
            <a:pPr lvl="0"/>
            <a:r>
              <a:rPr lang="en-US"/>
              <a:t>List items for Title 1</a:t>
            </a:r>
          </a:p>
        </p:txBody>
      </p:sp>
      <p:sp>
        <p:nvSpPr>
          <p:cNvPr id="67" name="Text Placeholder 12"/>
          <p:cNvSpPr>
            <a:spLocks noGrp="1"/>
          </p:cNvSpPr>
          <p:nvPr>
            <p:ph type="body" sz="quarter" idx="36" hasCustomPrompt="1"/>
          </p:nvPr>
        </p:nvSpPr>
        <p:spPr>
          <a:xfrm>
            <a:off x="2864769" y="1548551"/>
            <a:ext cx="3585150" cy="838987"/>
          </a:xfrm>
          <a:solidFill>
            <a:schemeClr val="accent1"/>
          </a:solidFill>
          <a:ln>
            <a:noFill/>
          </a:ln>
        </p:spPr>
        <p:txBody>
          <a:bodyPr vert="horz" wrap="square" lIns="91440" tIns="45720" rIns="91440" bIns="45720" rtlCol="0" anchor="ctr">
            <a:noAutofit/>
          </a:bodyPr>
          <a:lstStyle>
            <a:lvl1pPr marL="228600" indent="-228600" algn="ctr">
              <a:buNone/>
              <a:defRPr lang="en-US" sz="3600" b="1" cap="all" baseline="0">
                <a:solidFill>
                  <a:schemeClr val="bg1"/>
                </a:solidFill>
              </a:defRPr>
            </a:lvl1pPr>
          </a:lstStyle>
          <a:p>
            <a:pPr marL="0" lvl="0" indent="0"/>
            <a:r>
              <a:rPr lang="en-US"/>
              <a:t>Option 2</a:t>
            </a:r>
          </a:p>
        </p:txBody>
      </p:sp>
      <p:sp>
        <p:nvSpPr>
          <p:cNvPr id="68" name="Text Placeholder 13"/>
          <p:cNvSpPr>
            <a:spLocks noGrp="1"/>
          </p:cNvSpPr>
          <p:nvPr>
            <p:ph type="body" sz="quarter" idx="37" hasCustomPrompt="1"/>
          </p:nvPr>
        </p:nvSpPr>
        <p:spPr>
          <a:xfrm>
            <a:off x="2864769" y="5506854"/>
            <a:ext cx="3585150" cy="783448"/>
          </a:xfrm>
          <a:solidFill>
            <a:schemeClr val="tx2">
              <a:lumMod val="40000"/>
              <a:lumOff val="60000"/>
            </a:schemeClr>
          </a:solidFill>
        </p:spPr>
        <p:txBody>
          <a:bodyPr tIns="91440" bIns="91440" anchor="ctr">
            <a:normAutofit/>
          </a:bodyPr>
          <a:lstStyle>
            <a:lvl1pPr marL="0" indent="0" algn="ctr">
              <a:buNone/>
              <a:defRPr sz="3600" b="1" baseline="0">
                <a:solidFill>
                  <a:schemeClr val="accent2"/>
                </a:solidFill>
              </a:defRPr>
            </a:lvl1pPr>
          </a:lstStyle>
          <a:p>
            <a:pPr lvl="0"/>
            <a:r>
              <a:rPr lang="en-US"/>
              <a:t>Price Here</a:t>
            </a:r>
          </a:p>
        </p:txBody>
      </p:sp>
      <p:sp>
        <p:nvSpPr>
          <p:cNvPr id="69" name="Text Placeholder 13"/>
          <p:cNvSpPr>
            <a:spLocks noGrp="1"/>
          </p:cNvSpPr>
          <p:nvPr>
            <p:ph type="body" sz="quarter" idx="38" hasCustomPrompt="1"/>
          </p:nvPr>
        </p:nvSpPr>
        <p:spPr>
          <a:xfrm>
            <a:off x="2864769" y="5129878"/>
            <a:ext cx="3585150" cy="387470"/>
          </a:xfrm>
          <a:solidFill>
            <a:schemeClr val="tx2">
              <a:lumMod val="20000"/>
              <a:lumOff val="80000"/>
            </a:schemeClr>
          </a:solidFill>
        </p:spPr>
        <p:txBody>
          <a:bodyPr tIns="91440" bIns="91440" anchor="ctr">
            <a:noAutofit/>
          </a:bodyPr>
          <a:lstStyle>
            <a:lvl1pPr marL="0" indent="0" algn="ctr">
              <a:buNone/>
              <a:defRPr sz="2800" b="0" baseline="0">
                <a:solidFill>
                  <a:schemeClr val="accent2"/>
                </a:solidFill>
              </a:defRPr>
            </a:lvl1pPr>
          </a:lstStyle>
          <a:p>
            <a:pPr lvl="0"/>
            <a:r>
              <a:rPr lang="en-US"/>
              <a:t>Price:</a:t>
            </a:r>
          </a:p>
        </p:txBody>
      </p:sp>
      <p:grpSp>
        <p:nvGrpSpPr>
          <p:cNvPr id="29" name="Group 28"/>
          <p:cNvGrpSpPr/>
          <p:nvPr userDrawn="1"/>
        </p:nvGrpSpPr>
        <p:grpSpPr>
          <a:xfrm>
            <a:off x="0" y="6766560"/>
            <a:ext cx="12192000" cy="91440"/>
            <a:chOff x="0" y="4480421"/>
            <a:chExt cx="12192000" cy="91440"/>
          </a:xfrm>
        </p:grpSpPr>
        <p:sp>
          <p:nvSpPr>
            <p:cNvPr id="30" name="Rectangle 2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46429615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able 3">
    <p:spTree>
      <p:nvGrpSpPr>
        <p:cNvPr id="1" name=""/>
        <p:cNvGrpSpPr/>
        <p:nvPr/>
      </p:nvGrpSpPr>
      <p:grpSpPr>
        <a:xfrm>
          <a:off x="0" y="0"/>
          <a:ext cx="0" cy="0"/>
          <a:chOff x="0" y="0"/>
          <a:chExt cx="0" cy="0"/>
        </a:xfrm>
      </p:grpSpPr>
      <p:sp>
        <p:nvSpPr>
          <p:cNvPr id="35" name="Text Placeholder 13"/>
          <p:cNvSpPr>
            <a:spLocks noGrp="1"/>
          </p:cNvSpPr>
          <p:nvPr>
            <p:ph type="body" sz="quarter" idx="39" hasCustomPrompt="1"/>
          </p:nvPr>
        </p:nvSpPr>
        <p:spPr>
          <a:xfrm>
            <a:off x="3359912"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36" name="Text Placeholder 12"/>
          <p:cNvSpPr>
            <a:spLocks noGrp="1"/>
          </p:cNvSpPr>
          <p:nvPr>
            <p:ph type="body" sz="quarter" idx="40" hasCustomPrompt="1"/>
          </p:nvPr>
        </p:nvSpPr>
        <p:spPr>
          <a:xfrm>
            <a:off x="3359912" y="1780295"/>
            <a:ext cx="2594864" cy="607243"/>
          </a:xfrm>
          <a:solidFill>
            <a:schemeClr val="accent1"/>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2</a:t>
            </a:r>
          </a:p>
        </p:txBody>
      </p:sp>
      <p:sp>
        <p:nvSpPr>
          <p:cNvPr id="37" name="Text Placeholder 13"/>
          <p:cNvSpPr>
            <a:spLocks noGrp="1"/>
          </p:cNvSpPr>
          <p:nvPr>
            <p:ph type="body" sz="quarter" idx="41" hasCustomPrompt="1"/>
          </p:nvPr>
        </p:nvSpPr>
        <p:spPr>
          <a:xfrm>
            <a:off x="3359912"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38" name="Text Placeholder 13"/>
          <p:cNvSpPr>
            <a:spLocks noGrp="1"/>
          </p:cNvSpPr>
          <p:nvPr>
            <p:ph type="body" sz="quarter" idx="42" hasCustomPrompt="1"/>
          </p:nvPr>
        </p:nvSpPr>
        <p:spPr>
          <a:xfrm>
            <a:off x="3359912"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6" name="Text Placeholder 13"/>
          <p:cNvSpPr>
            <a:spLocks noGrp="1"/>
          </p:cNvSpPr>
          <p:nvPr>
            <p:ph type="body" sz="quarter" idx="18" hasCustomPrompt="1"/>
          </p:nvPr>
        </p:nvSpPr>
        <p:spPr>
          <a:xfrm>
            <a:off x="482600" y="2034398"/>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48" name="Text Placeholder 12"/>
          <p:cNvSpPr>
            <a:spLocks noGrp="1"/>
          </p:cNvSpPr>
          <p:nvPr>
            <p:ph type="body" sz="quarter" idx="24" hasCustomPrompt="1"/>
          </p:nvPr>
        </p:nvSpPr>
        <p:spPr>
          <a:xfrm>
            <a:off x="482600" y="1780295"/>
            <a:ext cx="2594864" cy="607243"/>
          </a:xfrm>
          <a:solidFill>
            <a:schemeClr val="accent4"/>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1</a:t>
            </a:r>
          </a:p>
        </p:txBody>
      </p:sp>
      <p:sp>
        <p:nvSpPr>
          <p:cNvPr id="49" name="Text Placeholder 13"/>
          <p:cNvSpPr>
            <a:spLocks noGrp="1"/>
          </p:cNvSpPr>
          <p:nvPr>
            <p:ph type="body" sz="quarter" idx="25" hasCustomPrompt="1"/>
          </p:nvPr>
        </p:nvSpPr>
        <p:spPr>
          <a:xfrm>
            <a:off x="482600"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0" name="Text Placeholder 13"/>
          <p:cNvSpPr>
            <a:spLocks noGrp="1"/>
          </p:cNvSpPr>
          <p:nvPr>
            <p:ph type="body" sz="quarter" idx="26" hasCustomPrompt="1"/>
          </p:nvPr>
        </p:nvSpPr>
        <p:spPr>
          <a:xfrm>
            <a:off x="482600"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51" name="Text Placeholder 13"/>
          <p:cNvSpPr>
            <a:spLocks noGrp="1"/>
          </p:cNvSpPr>
          <p:nvPr>
            <p:ph type="body" sz="quarter" idx="27" hasCustomPrompt="1"/>
          </p:nvPr>
        </p:nvSpPr>
        <p:spPr>
          <a:xfrm>
            <a:off x="9114537" y="2040590"/>
            <a:ext cx="2594864" cy="2574178"/>
          </a:xfrm>
          <a:solidFill>
            <a:schemeClr val="tx2">
              <a:lumMod val="40000"/>
              <a:lumOff val="60000"/>
            </a:schemeClr>
          </a:solidFill>
        </p:spPr>
        <p:txBody>
          <a:bodyPr tIns="640080">
            <a:normAutofit/>
          </a:bodyPr>
          <a:lstStyle>
            <a:lvl1pPr>
              <a:defRPr sz="1400" baseline="0">
                <a:solidFill>
                  <a:schemeClr val="accent2"/>
                </a:solidFill>
              </a:defRPr>
            </a:lvl1pPr>
          </a:lstStyle>
          <a:p>
            <a:pPr lvl="0"/>
            <a:r>
              <a:rPr lang="en-US"/>
              <a:t>List items for Title 1</a:t>
            </a:r>
          </a:p>
        </p:txBody>
      </p:sp>
      <p:sp>
        <p:nvSpPr>
          <p:cNvPr id="52" name="Text Placeholder 12"/>
          <p:cNvSpPr>
            <a:spLocks noGrp="1"/>
          </p:cNvSpPr>
          <p:nvPr>
            <p:ph type="body" sz="quarter" idx="28" hasCustomPrompt="1"/>
          </p:nvPr>
        </p:nvSpPr>
        <p:spPr>
          <a:xfrm>
            <a:off x="9114537" y="1780295"/>
            <a:ext cx="2594864" cy="607243"/>
          </a:xfrm>
          <a:solidFill>
            <a:schemeClr val="accent5"/>
          </a:solidFill>
          <a:ln>
            <a:noFill/>
          </a:ln>
        </p:spPr>
        <p:txBody>
          <a:bodyPr vert="horz" wrap="square" lIns="91440" tIns="45720" rIns="91440" bIns="45720" rtlCol="0" anchor="ctr">
            <a:noAutofit/>
          </a:bodyPr>
          <a:lstStyle>
            <a:lvl1pPr marL="228600" indent="-228600" algn="ctr">
              <a:buNone/>
              <a:defRPr lang="en-US" sz="2200" b="1" cap="all" baseline="0">
                <a:solidFill>
                  <a:schemeClr val="bg1"/>
                </a:solidFill>
              </a:defRPr>
            </a:lvl1pPr>
          </a:lstStyle>
          <a:p>
            <a:pPr marL="0" lvl="0" indent="0"/>
            <a:r>
              <a:rPr lang="en-US"/>
              <a:t>Option 4</a:t>
            </a:r>
          </a:p>
        </p:txBody>
      </p:sp>
      <p:sp>
        <p:nvSpPr>
          <p:cNvPr id="53" name="Text Placeholder 13"/>
          <p:cNvSpPr>
            <a:spLocks noGrp="1"/>
          </p:cNvSpPr>
          <p:nvPr>
            <p:ph type="body" sz="quarter" idx="29" hasCustomPrompt="1"/>
          </p:nvPr>
        </p:nvSpPr>
        <p:spPr>
          <a:xfrm>
            <a:off x="9114537" y="5161362"/>
            <a:ext cx="2594864" cy="783448"/>
          </a:xfrm>
          <a:solidFill>
            <a:schemeClr val="tx2">
              <a:lumMod val="40000"/>
              <a:lumOff val="60000"/>
            </a:schemeClr>
          </a:solidFill>
        </p:spPr>
        <p:txBody>
          <a:bodyPr tIns="91440" bIns="91440" anchor="ctr">
            <a:normAutofit/>
          </a:bodyPr>
          <a:lstStyle>
            <a:lvl1pPr marL="0" indent="0" algn="ctr">
              <a:buNone/>
              <a:defRPr sz="2800" b="1" baseline="0">
                <a:solidFill>
                  <a:schemeClr val="accent2"/>
                </a:solidFill>
              </a:defRPr>
            </a:lvl1pPr>
          </a:lstStyle>
          <a:p>
            <a:pPr lvl="0"/>
            <a:r>
              <a:rPr lang="en-US"/>
              <a:t>Price Here</a:t>
            </a:r>
          </a:p>
        </p:txBody>
      </p:sp>
      <p:sp>
        <p:nvSpPr>
          <p:cNvPr id="59" name="Text Placeholder 13"/>
          <p:cNvSpPr>
            <a:spLocks noGrp="1"/>
          </p:cNvSpPr>
          <p:nvPr>
            <p:ph type="body" sz="quarter" idx="30" hasCustomPrompt="1"/>
          </p:nvPr>
        </p:nvSpPr>
        <p:spPr>
          <a:xfrm>
            <a:off x="9114537" y="4784386"/>
            <a:ext cx="2594864" cy="387470"/>
          </a:xfrm>
          <a:solidFill>
            <a:schemeClr val="tx2">
              <a:lumMod val="20000"/>
              <a:lumOff val="80000"/>
            </a:schemeClr>
          </a:solidFill>
        </p:spPr>
        <p:txBody>
          <a:bodyPr tIns="91440" bIns="91440" anchor="ctr">
            <a:noAutofit/>
          </a:bodyPr>
          <a:lstStyle>
            <a:lvl1pPr marL="0" indent="0" algn="ctr">
              <a:buNone/>
              <a:defRPr sz="2000" b="0" baseline="0">
                <a:solidFill>
                  <a:schemeClr val="accent2"/>
                </a:solidFill>
              </a:defRPr>
            </a:lvl1pPr>
          </a:lstStyle>
          <a:p>
            <a:pPr lvl="0"/>
            <a:r>
              <a:rPr lang="en-US"/>
              <a:t>Price:</a:t>
            </a:r>
          </a:p>
        </p:txBody>
      </p:sp>
      <p:sp>
        <p:nvSpPr>
          <p:cNvPr id="66" name="Text Placeholder 13"/>
          <p:cNvSpPr>
            <a:spLocks noGrp="1"/>
          </p:cNvSpPr>
          <p:nvPr>
            <p:ph type="body" sz="quarter" idx="35" hasCustomPrompt="1"/>
          </p:nvPr>
        </p:nvSpPr>
        <p:spPr>
          <a:xfrm>
            <a:off x="5742081" y="2034398"/>
            <a:ext cx="3585150" cy="2961648"/>
          </a:xfrm>
          <a:solidFill>
            <a:schemeClr val="tx2">
              <a:lumMod val="40000"/>
              <a:lumOff val="60000"/>
            </a:schemeClr>
          </a:solidFill>
        </p:spPr>
        <p:txBody>
          <a:bodyPr tIns="640080">
            <a:normAutofit/>
          </a:bodyPr>
          <a:lstStyle>
            <a:lvl1pPr>
              <a:defRPr sz="1800" baseline="0">
                <a:solidFill>
                  <a:schemeClr val="accent2"/>
                </a:solidFill>
              </a:defRPr>
            </a:lvl1pPr>
          </a:lstStyle>
          <a:p>
            <a:pPr lvl="0"/>
            <a:r>
              <a:rPr lang="en-US"/>
              <a:t>List items for Title 1</a:t>
            </a:r>
          </a:p>
        </p:txBody>
      </p:sp>
      <p:sp>
        <p:nvSpPr>
          <p:cNvPr id="67" name="Text Placeholder 12"/>
          <p:cNvSpPr>
            <a:spLocks noGrp="1"/>
          </p:cNvSpPr>
          <p:nvPr>
            <p:ph type="body" sz="quarter" idx="36" hasCustomPrompt="1"/>
          </p:nvPr>
        </p:nvSpPr>
        <p:spPr>
          <a:xfrm>
            <a:off x="5742081" y="1548551"/>
            <a:ext cx="3585150" cy="838987"/>
          </a:xfrm>
          <a:solidFill>
            <a:schemeClr val="accent3"/>
          </a:solidFill>
          <a:ln>
            <a:noFill/>
          </a:ln>
        </p:spPr>
        <p:txBody>
          <a:bodyPr vert="horz" wrap="square" lIns="91440" tIns="45720" rIns="91440" bIns="45720" rtlCol="0" anchor="ctr">
            <a:noAutofit/>
          </a:bodyPr>
          <a:lstStyle>
            <a:lvl1pPr marL="228600" indent="-228600" algn="ctr">
              <a:buNone/>
              <a:defRPr lang="en-US" sz="3600" b="1" cap="all" baseline="0">
                <a:solidFill>
                  <a:schemeClr val="bg1"/>
                </a:solidFill>
              </a:defRPr>
            </a:lvl1pPr>
          </a:lstStyle>
          <a:p>
            <a:pPr marL="0" lvl="0" indent="0"/>
            <a:r>
              <a:rPr lang="en-US"/>
              <a:t>Option 3</a:t>
            </a:r>
          </a:p>
        </p:txBody>
      </p:sp>
      <p:sp>
        <p:nvSpPr>
          <p:cNvPr id="68" name="Text Placeholder 13"/>
          <p:cNvSpPr>
            <a:spLocks noGrp="1"/>
          </p:cNvSpPr>
          <p:nvPr>
            <p:ph type="body" sz="quarter" idx="37" hasCustomPrompt="1"/>
          </p:nvPr>
        </p:nvSpPr>
        <p:spPr>
          <a:xfrm>
            <a:off x="5742081" y="5506854"/>
            <a:ext cx="3585150" cy="783448"/>
          </a:xfrm>
          <a:solidFill>
            <a:schemeClr val="tx2">
              <a:lumMod val="40000"/>
              <a:lumOff val="60000"/>
            </a:schemeClr>
          </a:solidFill>
        </p:spPr>
        <p:txBody>
          <a:bodyPr tIns="91440" bIns="91440" anchor="ctr">
            <a:normAutofit/>
          </a:bodyPr>
          <a:lstStyle>
            <a:lvl1pPr marL="0" indent="0" algn="ctr">
              <a:buNone/>
              <a:defRPr sz="3600" b="1" baseline="0">
                <a:solidFill>
                  <a:schemeClr val="accent2"/>
                </a:solidFill>
              </a:defRPr>
            </a:lvl1pPr>
          </a:lstStyle>
          <a:p>
            <a:pPr lvl="0"/>
            <a:r>
              <a:rPr lang="en-US"/>
              <a:t>Price Here</a:t>
            </a:r>
          </a:p>
        </p:txBody>
      </p:sp>
      <p:sp>
        <p:nvSpPr>
          <p:cNvPr id="69" name="Text Placeholder 13"/>
          <p:cNvSpPr>
            <a:spLocks noGrp="1"/>
          </p:cNvSpPr>
          <p:nvPr>
            <p:ph type="body" sz="quarter" idx="38" hasCustomPrompt="1"/>
          </p:nvPr>
        </p:nvSpPr>
        <p:spPr>
          <a:xfrm>
            <a:off x="5742081" y="5129878"/>
            <a:ext cx="3585150" cy="387470"/>
          </a:xfrm>
          <a:solidFill>
            <a:schemeClr val="tx2">
              <a:lumMod val="20000"/>
              <a:lumOff val="80000"/>
            </a:schemeClr>
          </a:solidFill>
        </p:spPr>
        <p:txBody>
          <a:bodyPr tIns="91440" bIns="91440" anchor="ctr">
            <a:noAutofit/>
          </a:bodyPr>
          <a:lstStyle>
            <a:lvl1pPr marL="0" indent="0" algn="ctr">
              <a:buNone/>
              <a:defRPr sz="2800" b="0" baseline="0">
                <a:solidFill>
                  <a:schemeClr val="accent2"/>
                </a:solidFill>
              </a:defRPr>
            </a:lvl1pPr>
          </a:lstStyle>
          <a:p>
            <a:pPr lvl="0"/>
            <a:r>
              <a:rPr lang="en-US"/>
              <a:t>Price:</a:t>
            </a:r>
          </a:p>
        </p:txBody>
      </p:sp>
      <p:grpSp>
        <p:nvGrpSpPr>
          <p:cNvPr id="29" name="Group 28"/>
          <p:cNvGrpSpPr/>
          <p:nvPr userDrawn="1"/>
        </p:nvGrpSpPr>
        <p:grpSpPr>
          <a:xfrm>
            <a:off x="0" y="6766560"/>
            <a:ext cx="12192000" cy="91440"/>
            <a:chOff x="0" y="4480421"/>
            <a:chExt cx="12192000" cy="91440"/>
          </a:xfrm>
        </p:grpSpPr>
        <p:sp>
          <p:nvSpPr>
            <p:cNvPr id="30" name="Rectangle 2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76777120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able 4">
    <p:spTree>
      <p:nvGrpSpPr>
        <p:cNvPr id="1" name=""/>
        <p:cNvGrpSpPr/>
        <p:nvPr/>
      </p:nvGrpSpPr>
      <p:grpSpPr>
        <a:xfrm>
          <a:off x="0" y="0"/>
          <a:ext cx="0" cy="0"/>
          <a:chOff x="0" y="0"/>
          <a:chExt cx="0" cy="0"/>
        </a:xfrm>
      </p:grpSpPr>
      <p:sp>
        <p:nvSpPr>
          <p:cNvPr id="6" name="Rectangle 5"/>
          <p:cNvSpPr/>
          <p:nvPr userDrawn="1"/>
        </p:nvSpPr>
        <p:spPr>
          <a:xfrm>
            <a:off x="482600" y="1773746"/>
            <a:ext cx="3242056" cy="4255070"/>
          </a:xfrm>
          <a:prstGeom prst="rect">
            <a:avLst/>
          </a:prstGeom>
          <a:solidFill>
            <a:schemeClr val="bg1"/>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userDrawn="1"/>
        </p:nvSpPr>
        <p:spPr>
          <a:xfrm>
            <a:off x="4474972" y="1773746"/>
            <a:ext cx="3242056" cy="4255070"/>
          </a:xfrm>
          <a:prstGeom prst="rect">
            <a:avLst/>
          </a:prstGeom>
          <a:solidFill>
            <a:schemeClr val="bg1"/>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userDrawn="1"/>
        </p:nvSpPr>
        <p:spPr>
          <a:xfrm>
            <a:off x="8467344" y="1773746"/>
            <a:ext cx="3242056" cy="4255070"/>
          </a:xfrm>
          <a:prstGeom prst="rect">
            <a:avLst/>
          </a:prstGeom>
          <a:solidFill>
            <a:schemeClr val="bg1"/>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1" name="Text Placeholder 12"/>
          <p:cNvSpPr>
            <a:spLocks noGrp="1"/>
          </p:cNvSpPr>
          <p:nvPr>
            <p:ph type="body" sz="quarter" idx="24" hasCustomPrompt="1"/>
          </p:nvPr>
        </p:nvSpPr>
        <p:spPr>
          <a:xfrm>
            <a:off x="482600" y="1780295"/>
            <a:ext cx="3242056" cy="607243"/>
          </a:xfrm>
          <a:noFill/>
          <a:ln>
            <a:noFill/>
          </a:ln>
        </p:spPr>
        <p:txBody>
          <a:bodyPr vert="horz" wrap="square" lIns="91440" tIns="45720" rIns="91440" bIns="45720" rtlCol="0" anchor="ctr">
            <a:noAutofit/>
          </a:bodyPr>
          <a:lstStyle>
            <a:lvl1pPr marL="228600" indent="-228600" algn="ctr">
              <a:buNone/>
              <a:defRPr lang="en-US" sz="1600" b="1" cap="all" baseline="0">
                <a:solidFill>
                  <a:schemeClr val="bg2"/>
                </a:solidFill>
              </a:defRPr>
            </a:lvl1pPr>
          </a:lstStyle>
          <a:p>
            <a:pPr marL="0" lvl="0" indent="0"/>
            <a:r>
              <a:rPr lang="en-US"/>
              <a:t>Option 1</a:t>
            </a:r>
          </a:p>
        </p:txBody>
      </p:sp>
      <p:sp>
        <p:nvSpPr>
          <p:cNvPr id="32" name="Text Placeholder 13"/>
          <p:cNvSpPr>
            <a:spLocks noGrp="1"/>
          </p:cNvSpPr>
          <p:nvPr>
            <p:ph type="body" sz="quarter" idx="25" hasCustomPrompt="1"/>
          </p:nvPr>
        </p:nvSpPr>
        <p:spPr>
          <a:xfrm>
            <a:off x="482600" y="2406549"/>
            <a:ext cx="3242056" cy="783448"/>
          </a:xfrm>
          <a:noFill/>
        </p:spPr>
        <p:txBody>
          <a:bodyPr tIns="91440" bIns="91440" anchor="ctr">
            <a:normAutofit/>
          </a:bodyPr>
          <a:lstStyle>
            <a:lvl1pPr marL="0" indent="0" algn="ctr">
              <a:buNone/>
              <a:defRPr sz="2800" b="1" baseline="0">
                <a:solidFill>
                  <a:schemeClr val="tx1"/>
                </a:solidFill>
              </a:defRPr>
            </a:lvl1pPr>
          </a:lstStyle>
          <a:p>
            <a:pPr lvl="0"/>
            <a:r>
              <a:rPr lang="en-US"/>
              <a:t>Price Here</a:t>
            </a:r>
          </a:p>
        </p:txBody>
      </p:sp>
      <p:sp>
        <p:nvSpPr>
          <p:cNvPr id="34" name="Text Placeholder 13"/>
          <p:cNvSpPr>
            <a:spLocks noGrp="1"/>
          </p:cNvSpPr>
          <p:nvPr>
            <p:ph type="body" sz="quarter" idx="26" hasCustomPrompt="1"/>
          </p:nvPr>
        </p:nvSpPr>
        <p:spPr>
          <a:xfrm>
            <a:off x="482600" y="319213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1</a:t>
            </a:r>
          </a:p>
        </p:txBody>
      </p:sp>
      <p:sp>
        <p:nvSpPr>
          <p:cNvPr id="40" name="Text Placeholder 12"/>
          <p:cNvSpPr>
            <a:spLocks noGrp="1"/>
          </p:cNvSpPr>
          <p:nvPr>
            <p:ph type="body" sz="quarter" idx="28" hasCustomPrompt="1"/>
          </p:nvPr>
        </p:nvSpPr>
        <p:spPr>
          <a:xfrm>
            <a:off x="8467345" y="1780295"/>
            <a:ext cx="3242056" cy="607243"/>
          </a:xfrm>
          <a:noFill/>
          <a:ln>
            <a:noFill/>
          </a:ln>
        </p:spPr>
        <p:txBody>
          <a:bodyPr vert="horz" wrap="square" lIns="91440" tIns="45720" rIns="91440" bIns="45720" rtlCol="0" anchor="ctr">
            <a:noAutofit/>
          </a:bodyPr>
          <a:lstStyle>
            <a:lvl1pPr marL="228600" indent="-228600" algn="ctr">
              <a:buNone/>
              <a:defRPr lang="en-US" sz="1600" b="1" cap="all" baseline="0">
                <a:solidFill>
                  <a:schemeClr val="bg2"/>
                </a:solidFill>
              </a:defRPr>
            </a:lvl1pPr>
          </a:lstStyle>
          <a:p>
            <a:pPr marL="0" lvl="0" indent="0"/>
            <a:r>
              <a:rPr lang="en-US"/>
              <a:t>Option 3</a:t>
            </a:r>
          </a:p>
        </p:txBody>
      </p:sp>
      <p:sp>
        <p:nvSpPr>
          <p:cNvPr id="41" name="Text Placeholder 13"/>
          <p:cNvSpPr>
            <a:spLocks noGrp="1"/>
          </p:cNvSpPr>
          <p:nvPr>
            <p:ph type="body" sz="quarter" idx="29" hasCustomPrompt="1"/>
          </p:nvPr>
        </p:nvSpPr>
        <p:spPr>
          <a:xfrm>
            <a:off x="8467345" y="2406549"/>
            <a:ext cx="3242056" cy="783448"/>
          </a:xfrm>
          <a:noFill/>
        </p:spPr>
        <p:txBody>
          <a:bodyPr tIns="91440" bIns="91440" anchor="ctr">
            <a:normAutofit/>
          </a:bodyPr>
          <a:lstStyle>
            <a:lvl1pPr marL="0" indent="0" algn="ctr">
              <a:buNone/>
              <a:defRPr sz="2800" b="1" baseline="0">
                <a:solidFill>
                  <a:schemeClr val="tx1"/>
                </a:solidFill>
              </a:defRPr>
            </a:lvl1pPr>
          </a:lstStyle>
          <a:p>
            <a:pPr lvl="0"/>
            <a:r>
              <a:rPr lang="en-US"/>
              <a:t>Price Here</a:t>
            </a:r>
          </a:p>
        </p:txBody>
      </p:sp>
      <p:sp>
        <p:nvSpPr>
          <p:cNvPr id="42" name="Text Placeholder 13"/>
          <p:cNvSpPr>
            <a:spLocks noGrp="1"/>
          </p:cNvSpPr>
          <p:nvPr>
            <p:ph type="body" sz="quarter" idx="30" hasCustomPrompt="1"/>
          </p:nvPr>
        </p:nvSpPr>
        <p:spPr>
          <a:xfrm>
            <a:off x="8467345" y="319213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1</a:t>
            </a:r>
          </a:p>
        </p:txBody>
      </p:sp>
      <p:sp>
        <p:nvSpPr>
          <p:cNvPr id="55" name="Text Placeholder 12"/>
          <p:cNvSpPr>
            <a:spLocks noGrp="1"/>
          </p:cNvSpPr>
          <p:nvPr>
            <p:ph type="body" sz="quarter" idx="36" hasCustomPrompt="1"/>
          </p:nvPr>
        </p:nvSpPr>
        <p:spPr>
          <a:xfrm>
            <a:off x="4474972" y="1780295"/>
            <a:ext cx="3242056" cy="607243"/>
          </a:xfrm>
          <a:noFill/>
          <a:ln>
            <a:noFill/>
          </a:ln>
        </p:spPr>
        <p:txBody>
          <a:bodyPr vert="horz" wrap="square" lIns="91440" tIns="45720" rIns="91440" bIns="45720" rtlCol="0" anchor="ctr">
            <a:noAutofit/>
          </a:bodyPr>
          <a:lstStyle>
            <a:lvl1pPr marL="228600" indent="-228600" algn="ctr">
              <a:buNone/>
              <a:defRPr lang="en-US" sz="1600" b="1" cap="all" baseline="0">
                <a:solidFill>
                  <a:schemeClr val="bg2"/>
                </a:solidFill>
              </a:defRPr>
            </a:lvl1pPr>
          </a:lstStyle>
          <a:p>
            <a:pPr marL="0" lvl="0" indent="0"/>
            <a:r>
              <a:rPr lang="en-US"/>
              <a:t>Option 2</a:t>
            </a:r>
          </a:p>
        </p:txBody>
      </p:sp>
      <p:sp>
        <p:nvSpPr>
          <p:cNvPr id="56" name="Text Placeholder 13"/>
          <p:cNvSpPr>
            <a:spLocks noGrp="1"/>
          </p:cNvSpPr>
          <p:nvPr>
            <p:ph type="body" sz="quarter" idx="37" hasCustomPrompt="1"/>
          </p:nvPr>
        </p:nvSpPr>
        <p:spPr>
          <a:xfrm>
            <a:off x="4474972" y="2406549"/>
            <a:ext cx="3242056" cy="783448"/>
          </a:xfrm>
          <a:noFill/>
        </p:spPr>
        <p:txBody>
          <a:bodyPr tIns="91440" bIns="91440" anchor="ctr">
            <a:normAutofit/>
          </a:bodyPr>
          <a:lstStyle>
            <a:lvl1pPr marL="0" indent="0" algn="ctr">
              <a:buNone/>
              <a:defRPr sz="2800" b="1" baseline="0">
                <a:solidFill>
                  <a:schemeClr val="tx1"/>
                </a:solidFill>
              </a:defRPr>
            </a:lvl1pPr>
          </a:lstStyle>
          <a:p>
            <a:pPr lvl="0"/>
            <a:r>
              <a:rPr lang="en-US"/>
              <a:t>Price Here</a:t>
            </a:r>
          </a:p>
        </p:txBody>
      </p:sp>
      <p:sp>
        <p:nvSpPr>
          <p:cNvPr id="57" name="Text Placeholder 13"/>
          <p:cNvSpPr>
            <a:spLocks noGrp="1"/>
          </p:cNvSpPr>
          <p:nvPr>
            <p:ph type="body" sz="quarter" idx="38" hasCustomPrompt="1"/>
          </p:nvPr>
        </p:nvSpPr>
        <p:spPr>
          <a:xfrm>
            <a:off x="4474972" y="319213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1</a:t>
            </a:r>
          </a:p>
        </p:txBody>
      </p:sp>
      <p:sp>
        <p:nvSpPr>
          <p:cNvPr id="58" name="Text Placeholder 13"/>
          <p:cNvSpPr>
            <a:spLocks noGrp="1"/>
          </p:cNvSpPr>
          <p:nvPr>
            <p:ph type="body" sz="quarter" idx="39" hasCustomPrompt="1"/>
          </p:nvPr>
        </p:nvSpPr>
        <p:spPr>
          <a:xfrm>
            <a:off x="482600" y="3588139"/>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2</a:t>
            </a:r>
          </a:p>
        </p:txBody>
      </p:sp>
      <p:sp>
        <p:nvSpPr>
          <p:cNvPr id="60" name="Text Placeholder 13"/>
          <p:cNvSpPr>
            <a:spLocks noGrp="1"/>
          </p:cNvSpPr>
          <p:nvPr>
            <p:ph type="body" sz="quarter" idx="40" hasCustomPrompt="1"/>
          </p:nvPr>
        </p:nvSpPr>
        <p:spPr>
          <a:xfrm>
            <a:off x="8467345" y="3588139"/>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2</a:t>
            </a:r>
          </a:p>
        </p:txBody>
      </p:sp>
      <p:sp>
        <p:nvSpPr>
          <p:cNvPr id="61" name="Text Placeholder 13"/>
          <p:cNvSpPr>
            <a:spLocks noGrp="1"/>
          </p:cNvSpPr>
          <p:nvPr>
            <p:ph type="body" sz="quarter" idx="41" hasCustomPrompt="1"/>
          </p:nvPr>
        </p:nvSpPr>
        <p:spPr>
          <a:xfrm>
            <a:off x="4474972" y="3588139"/>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2</a:t>
            </a:r>
          </a:p>
        </p:txBody>
      </p:sp>
      <p:sp>
        <p:nvSpPr>
          <p:cNvPr id="62" name="Text Placeholder 13"/>
          <p:cNvSpPr>
            <a:spLocks noGrp="1"/>
          </p:cNvSpPr>
          <p:nvPr>
            <p:ph type="body" sz="quarter" idx="42" hasCustomPrompt="1"/>
          </p:nvPr>
        </p:nvSpPr>
        <p:spPr>
          <a:xfrm>
            <a:off x="482600" y="3984141"/>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3</a:t>
            </a:r>
          </a:p>
        </p:txBody>
      </p:sp>
      <p:sp>
        <p:nvSpPr>
          <p:cNvPr id="63" name="Text Placeholder 13"/>
          <p:cNvSpPr>
            <a:spLocks noGrp="1"/>
          </p:cNvSpPr>
          <p:nvPr>
            <p:ph type="body" sz="quarter" idx="43" hasCustomPrompt="1"/>
          </p:nvPr>
        </p:nvSpPr>
        <p:spPr>
          <a:xfrm>
            <a:off x="8467345" y="3984141"/>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3</a:t>
            </a:r>
          </a:p>
        </p:txBody>
      </p:sp>
      <p:sp>
        <p:nvSpPr>
          <p:cNvPr id="64" name="Text Placeholder 13"/>
          <p:cNvSpPr>
            <a:spLocks noGrp="1"/>
          </p:cNvSpPr>
          <p:nvPr>
            <p:ph type="body" sz="quarter" idx="44" hasCustomPrompt="1"/>
          </p:nvPr>
        </p:nvSpPr>
        <p:spPr>
          <a:xfrm>
            <a:off x="4474972" y="3984141"/>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3</a:t>
            </a:r>
          </a:p>
        </p:txBody>
      </p:sp>
      <p:sp>
        <p:nvSpPr>
          <p:cNvPr id="65" name="Text Placeholder 13"/>
          <p:cNvSpPr>
            <a:spLocks noGrp="1"/>
          </p:cNvSpPr>
          <p:nvPr>
            <p:ph type="body" sz="quarter" idx="45" hasCustomPrompt="1"/>
          </p:nvPr>
        </p:nvSpPr>
        <p:spPr>
          <a:xfrm>
            <a:off x="482600" y="4380144"/>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4</a:t>
            </a:r>
          </a:p>
        </p:txBody>
      </p:sp>
      <p:sp>
        <p:nvSpPr>
          <p:cNvPr id="70" name="Text Placeholder 13"/>
          <p:cNvSpPr>
            <a:spLocks noGrp="1"/>
          </p:cNvSpPr>
          <p:nvPr>
            <p:ph type="body" sz="quarter" idx="46" hasCustomPrompt="1"/>
          </p:nvPr>
        </p:nvSpPr>
        <p:spPr>
          <a:xfrm>
            <a:off x="8467345" y="4380144"/>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4</a:t>
            </a:r>
          </a:p>
        </p:txBody>
      </p:sp>
      <p:sp>
        <p:nvSpPr>
          <p:cNvPr id="71" name="Text Placeholder 13"/>
          <p:cNvSpPr>
            <a:spLocks noGrp="1"/>
          </p:cNvSpPr>
          <p:nvPr>
            <p:ph type="body" sz="quarter" idx="47" hasCustomPrompt="1"/>
          </p:nvPr>
        </p:nvSpPr>
        <p:spPr>
          <a:xfrm>
            <a:off x="4474972" y="4380144"/>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4</a:t>
            </a:r>
          </a:p>
        </p:txBody>
      </p:sp>
      <p:sp>
        <p:nvSpPr>
          <p:cNvPr id="72" name="Text Placeholder 13"/>
          <p:cNvSpPr>
            <a:spLocks noGrp="1"/>
          </p:cNvSpPr>
          <p:nvPr>
            <p:ph type="body" sz="quarter" idx="48" hasCustomPrompt="1"/>
          </p:nvPr>
        </p:nvSpPr>
        <p:spPr>
          <a:xfrm>
            <a:off x="482600" y="477614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5</a:t>
            </a:r>
          </a:p>
        </p:txBody>
      </p:sp>
      <p:sp>
        <p:nvSpPr>
          <p:cNvPr id="73" name="Text Placeholder 13"/>
          <p:cNvSpPr>
            <a:spLocks noGrp="1"/>
          </p:cNvSpPr>
          <p:nvPr>
            <p:ph type="body" sz="quarter" idx="49" hasCustomPrompt="1"/>
          </p:nvPr>
        </p:nvSpPr>
        <p:spPr>
          <a:xfrm>
            <a:off x="8467345" y="477614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5</a:t>
            </a:r>
          </a:p>
        </p:txBody>
      </p:sp>
      <p:sp>
        <p:nvSpPr>
          <p:cNvPr id="74" name="Text Placeholder 13"/>
          <p:cNvSpPr>
            <a:spLocks noGrp="1"/>
          </p:cNvSpPr>
          <p:nvPr>
            <p:ph type="body" sz="quarter" idx="50" hasCustomPrompt="1"/>
          </p:nvPr>
        </p:nvSpPr>
        <p:spPr>
          <a:xfrm>
            <a:off x="4474972" y="4776146"/>
            <a:ext cx="3242056" cy="387470"/>
          </a:xfrm>
          <a:noFill/>
        </p:spPr>
        <p:txBody>
          <a:bodyPr tIns="91440" bIns="91440" anchor="ctr">
            <a:noAutofit/>
          </a:bodyPr>
          <a:lstStyle>
            <a:lvl1pPr marL="0" indent="0" algn="ctr">
              <a:buNone/>
              <a:defRPr sz="1600" b="0" baseline="0">
                <a:solidFill>
                  <a:schemeClr val="bg2">
                    <a:lumMod val="75000"/>
                  </a:schemeClr>
                </a:solidFill>
              </a:defRPr>
            </a:lvl1pPr>
          </a:lstStyle>
          <a:p>
            <a:pPr lvl="0"/>
            <a:r>
              <a:rPr lang="en-US"/>
              <a:t>Attribute 5</a:t>
            </a:r>
          </a:p>
        </p:txBody>
      </p:sp>
      <p:grpSp>
        <p:nvGrpSpPr>
          <p:cNvPr id="11" name="Group 10"/>
          <p:cNvGrpSpPr/>
          <p:nvPr userDrawn="1"/>
        </p:nvGrpSpPr>
        <p:grpSpPr>
          <a:xfrm>
            <a:off x="482600" y="3192136"/>
            <a:ext cx="3242056" cy="1584010"/>
            <a:chOff x="482600" y="3192136"/>
            <a:chExt cx="3242056" cy="1584010"/>
          </a:xfrm>
        </p:grpSpPr>
        <p:cxnSp>
          <p:nvCxnSpPr>
            <p:cNvPr id="9" name="Straight Connector 8"/>
            <p:cNvCxnSpPr/>
            <p:nvPr userDrawn="1"/>
          </p:nvCxnSpPr>
          <p:spPr>
            <a:xfrm>
              <a:off x="482600" y="477614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userDrawn="1"/>
          </p:nvCxnSpPr>
          <p:spPr>
            <a:xfrm>
              <a:off x="482600" y="319213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userDrawn="1"/>
          </p:nvCxnSpPr>
          <p:spPr>
            <a:xfrm>
              <a:off x="482600" y="3588139"/>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userDrawn="1"/>
          </p:nvCxnSpPr>
          <p:spPr>
            <a:xfrm>
              <a:off x="482600" y="3984141"/>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userDrawn="1"/>
          </p:nvCxnSpPr>
          <p:spPr>
            <a:xfrm>
              <a:off x="482600" y="4380144"/>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81" name="Text Placeholder 13"/>
          <p:cNvSpPr>
            <a:spLocks noGrp="1"/>
          </p:cNvSpPr>
          <p:nvPr>
            <p:ph type="body" sz="quarter" idx="51" hasCustomPrompt="1"/>
          </p:nvPr>
        </p:nvSpPr>
        <p:spPr>
          <a:xfrm>
            <a:off x="4474972" y="5219609"/>
            <a:ext cx="3242056" cy="783448"/>
          </a:xfrm>
          <a:noFill/>
        </p:spPr>
        <p:txBody>
          <a:bodyPr tIns="91440" bIns="91440" anchor="ctr">
            <a:normAutofit/>
          </a:bodyPr>
          <a:lstStyle>
            <a:lvl1pPr marL="0" indent="0" algn="ctr">
              <a:buNone/>
              <a:defRPr sz="2000" b="1" baseline="0">
                <a:solidFill>
                  <a:schemeClr val="bg2">
                    <a:lumMod val="75000"/>
                  </a:schemeClr>
                </a:solidFill>
              </a:defRPr>
            </a:lvl1pPr>
          </a:lstStyle>
          <a:p>
            <a:pPr lvl="0"/>
            <a:r>
              <a:rPr lang="en-US"/>
              <a:t>Comment here</a:t>
            </a:r>
          </a:p>
        </p:txBody>
      </p:sp>
      <p:sp>
        <p:nvSpPr>
          <p:cNvPr id="82" name="Text Placeholder 13"/>
          <p:cNvSpPr>
            <a:spLocks noGrp="1"/>
          </p:cNvSpPr>
          <p:nvPr>
            <p:ph type="body" sz="quarter" idx="52" hasCustomPrompt="1"/>
          </p:nvPr>
        </p:nvSpPr>
        <p:spPr>
          <a:xfrm>
            <a:off x="482600" y="5219609"/>
            <a:ext cx="3242056" cy="783448"/>
          </a:xfrm>
          <a:noFill/>
        </p:spPr>
        <p:txBody>
          <a:bodyPr tIns="91440" bIns="91440" anchor="ctr">
            <a:normAutofit/>
          </a:bodyPr>
          <a:lstStyle>
            <a:lvl1pPr marL="0" indent="0" algn="ctr">
              <a:buNone/>
              <a:defRPr sz="2000" b="1" baseline="0">
                <a:solidFill>
                  <a:schemeClr val="bg2">
                    <a:lumMod val="75000"/>
                  </a:schemeClr>
                </a:solidFill>
              </a:defRPr>
            </a:lvl1pPr>
          </a:lstStyle>
          <a:p>
            <a:pPr lvl="0"/>
            <a:r>
              <a:rPr lang="en-US"/>
              <a:t>Comment here</a:t>
            </a:r>
          </a:p>
        </p:txBody>
      </p:sp>
      <p:sp>
        <p:nvSpPr>
          <p:cNvPr id="85" name="Text Placeholder 13"/>
          <p:cNvSpPr>
            <a:spLocks noGrp="1"/>
          </p:cNvSpPr>
          <p:nvPr>
            <p:ph type="body" sz="quarter" idx="53" hasCustomPrompt="1"/>
          </p:nvPr>
        </p:nvSpPr>
        <p:spPr>
          <a:xfrm>
            <a:off x="8467345" y="5219609"/>
            <a:ext cx="3242056" cy="783448"/>
          </a:xfrm>
          <a:noFill/>
        </p:spPr>
        <p:txBody>
          <a:bodyPr tIns="91440" bIns="91440" anchor="ctr">
            <a:normAutofit/>
          </a:bodyPr>
          <a:lstStyle>
            <a:lvl1pPr marL="0" indent="0" algn="ctr">
              <a:buNone/>
              <a:defRPr sz="2000" b="1" baseline="0">
                <a:solidFill>
                  <a:schemeClr val="bg2">
                    <a:lumMod val="75000"/>
                  </a:schemeClr>
                </a:solidFill>
              </a:defRPr>
            </a:lvl1pPr>
          </a:lstStyle>
          <a:p>
            <a:pPr lvl="0"/>
            <a:r>
              <a:rPr lang="en-US"/>
              <a:t>Comment here</a:t>
            </a:r>
          </a:p>
        </p:txBody>
      </p:sp>
      <p:grpSp>
        <p:nvGrpSpPr>
          <p:cNvPr id="86" name="Group 85"/>
          <p:cNvGrpSpPr/>
          <p:nvPr userDrawn="1"/>
        </p:nvGrpSpPr>
        <p:grpSpPr>
          <a:xfrm>
            <a:off x="4474972" y="3192136"/>
            <a:ext cx="3242056" cy="1584010"/>
            <a:chOff x="482600" y="3192136"/>
            <a:chExt cx="3242056" cy="1584010"/>
          </a:xfrm>
        </p:grpSpPr>
        <p:cxnSp>
          <p:nvCxnSpPr>
            <p:cNvPr id="87" name="Straight Connector 86"/>
            <p:cNvCxnSpPr/>
            <p:nvPr userDrawn="1"/>
          </p:nvCxnSpPr>
          <p:spPr>
            <a:xfrm>
              <a:off x="482600" y="477614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userDrawn="1"/>
          </p:nvCxnSpPr>
          <p:spPr>
            <a:xfrm>
              <a:off x="482600" y="319213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userDrawn="1"/>
          </p:nvCxnSpPr>
          <p:spPr>
            <a:xfrm>
              <a:off x="482600" y="3588139"/>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userDrawn="1"/>
          </p:nvCxnSpPr>
          <p:spPr>
            <a:xfrm>
              <a:off x="482600" y="3984141"/>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userDrawn="1"/>
          </p:nvCxnSpPr>
          <p:spPr>
            <a:xfrm>
              <a:off x="482600" y="4380144"/>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92" name="Group 91"/>
          <p:cNvGrpSpPr/>
          <p:nvPr userDrawn="1"/>
        </p:nvGrpSpPr>
        <p:grpSpPr>
          <a:xfrm>
            <a:off x="8467344" y="3192136"/>
            <a:ext cx="3242056" cy="1584010"/>
            <a:chOff x="482600" y="3192136"/>
            <a:chExt cx="3242056" cy="1584010"/>
          </a:xfrm>
        </p:grpSpPr>
        <p:cxnSp>
          <p:nvCxnSpPr>
            <p:cNvPr id="93" name="Straight Connector 92"/>
            <p:cNvCxnSpPr/>
            <p:nvPr userDrawn="1"/>
          </p:nvCxnSpPr>
          <p:spPr>
            <a:xfrm>
              <a:off x="482600" y="477614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userDrawn="1"/>
          </p:nvCxnSpPr>
          <p:spPr>
            <a:xfrm>
              <a:off x="482600" y="3192136"/>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userDrawn="1"/>
          </p:nvCxnSpPr>
          <p:spPr>
            <a:xfrm>
              <a:off x="482600" y="3588139"/>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userDrawn="1"/>
          </p:nvCxnSpPr>
          <p:spPr>
            <a:xfrm>
              <a:off x="482600" y="3984141"/>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userDrawn="1"/>
          </p:nvCxnSpPr>
          <p:spPr>
            <a:xfrm>
              <a:off x="482600" y="4380144"/>
              <a:ext cx="3242056" cy="0"/>
            </a:xfrm>
            <a:prstGeom prst="line">
              <a:avLst/>
            </a:prstGeom>
            <a:ln>
              <a:solidFill>
                <a:schemeClr val="bg2">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userDrawn="1"/>
        </p:nvGrpSpPr>
        <p:grpSpPr>
          <a:xfrm>
            <a:off x="0" y="6766560"/>
            <a:ext cx="12192000" cy="91440"/>
            <a:chOff x="0" y="4480421"/>
            <a:chExt cx="12192000" cy="91440"/>
          </a:xfrm>
        </p:grpSpPr>
        <p:sp>
          <p:nvSpPr>
            <p:cNvPr id="66" name="Rectangle 65"/>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672125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grpSp>
        <p:nvGrpSpPr>
          <p:cNvPr id="13" name="Group 12"/>
          <p:cNvGrpSpPr/>
          <p:nvPr userDrawn="1"/>
        </p:nvGrpSpPr>
        <p:grpSpPr>
          <a:xfrm>
            <a:off x="0" y="6766560"/>
            <a:ext cx="12192000" cy="91440"/>
            <a:chOff x="0" y="4480421"/>
            <a:chExt cx="12192000" cy="91440"/>
          </a:xfrm>
        </p:grpSpPr>
        <p:sp>
          <p:nvSpPr>
            <p:cNvPr id="14" name="Rectangle 1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Picture Placeholder 10"/>
          <p:cNvSpPr>
            <a:spLocks noGrp="1" noChangeAspect="1"/>
          </p:cNvSpPr>
          <p:nvPr>
            <p:ph type="pic" sz="quarter" idx="14" hasCustomPrompt="1"/>
          </p:nvPr>
        </p:nvSpPr>
        <p:spPr>
          <a:xfrm>
            <a:off x="354775" y="1721331"/>
            <a:ext cx="5703125" cy="4294386"/>
          </a:xfrm>
          <a:solidFill>
            <a:schemeClr val="bg1"/>
          </a:solidFill>
          <a:effectLst>
            <a:outerShdw blurRad="101600" dist="63500" dir="2700000" algn="tl" rotWithShape="0">
              <a:prstClr val="black">
                <a:alpha val="40000"/>
              </a:prstClr>
            </a:outerShdw>
          </a:effectLst>
        </p:spPr>
        <p:txBody>
          <a:bodyPr/>
          <a:lstStyle>
            <a:lvl1pPr>
              <a:defRPr/>
            </a:lvl1pPr>
          </a:lstStyle>
          <a:p>
            <a:r>
              <a:rPr lang="en-US"/>
              <a:t>Your map goes here</a:t>
            </a:r>
          </a:p>
        </p:txBody>
      </p:sp>
      <p:sp>
        <p:nvSpPr>
          <p:cNvPr id="18" name="Text Placeholder 29"/>
          <p:cNvSpPr>
            <a:spLocks noGrp="1"/>
          </p:cNvSpPr>
          <p:nvPr>
            <p:ph type="body" sz="quarter" idx="22" hasCustomPrompt="1"/>
          </p:nvPr>
        </p:nvSpPr>
        <p:spPr>
          <a:xfrm>
            <a:off x="6615875" y="1721331"/>
            <a:ext cx="5093526" cy="1174269"/>
          </a:xfrm>
          <a:solidFill>
            <a:schemeClr val="tx1">
              <a:lumMod val="10000"/>
              <a:lumOff val="90000"/>
            </a:schemeClr>
          </a:solidFill>
        </p:spPr>
        <p:txBody>
          <a:bodyPr anchor="t">
            <a:normAutofit/>
          </a:bodyPr>
          <a:lstStyle>
            <a:lvl1pPr marL="0" indent="0" algn="just">
              <a:buNone/>
              <a:defRPr sz="1800">
                <a:solidFill>
                  <a:schemeClr val="tx2"/>
                </a:solidFill>
              </a:defRPr>
            </a:lvl1pPr>
          </a:lstStyle>
          <a:p>
            <a:pPr lvl="0"/>
            <a:r>
              <a:rPr lang="en-US"/>
              <a:t>Lorem ipsum dolor sit amet, placerat ipsum erat et tortor, vehicula sociis vel vel, ut cursus sociosqu integer sapien in. Aliquet blandit, pellentesque nec vitae. Sapien ante feugiat non est etiam aut.</a:t>
            </a:r>
          </a:p>
        </p:txBody>
      </p:sp>
      <p:sp>
        <p:nvSpPr>
          <p:cNvPr id="19" name="Text Placeholder 29"/>
          <p:cNvSpPr>
            <a:spLocks noGrp="1"/>
          </p:cNvSpPr>
          <p:nvPr>
            <p:ph type="body" sz="quarter" idx="18" hasCustomPrompt="1"/>
          </p:nvPr>
        </p:nvSpPr>
        <p:spPr>
          <a:xfrm>
            <a:off x="6615875" y="3197675"/>
            <a:ext cx="546925" cy="431800"/>
          </a:xfrm>
        </p:spPr>
        <p:txBody>
          <a:bodyPr vert="horz" lIns="91440" tIns="45720" rIns="91440" bIns="45720" rtlCol="0" anchor="ctr">
            <a:normAutofit/>
          </a:bodyPr>
          <a:lstStyle>
            <a:lvl1pPr algn="ctr">
              <a:defRPr lang="en-US" sz="2000" b="0" cap="none" baseline="0">
                <a:solidFill>
                  <a:srgbClr val="324D5E"/>
                </a:solidFill>
                <a:latin typeface="FontAwesome" pitchFamily="2" charset="0"/>
              </a:defRPr>
            </a:lvl1pPr>
          </a:lstStyle>
          <a:p>
            <a:pPr marL="0" lvl="0" indent="0">
              <a:buNone/>
            </a:pPr>
            <a:r>
              <a:rPr lang="en-US"/>
              <a:t></a:t>
            </a:r>
          </a:p>
        </p:txBody>
      </p:sp>
      <p:sp>
        <p:nvSpPr>
          <p:cNvPr id="20" name="Text Placeholder 29"/>
          <p:cNvSpPr>
            <a:spLocks noGrp="1"/>
          </p:cNvSpPr>
          <p:nvPr>
            <p:ph type="body" sz="quarter" idx="23" hasCustomPrompt="1"/>
          </p:nvPr>
        </p:nvSpPr>
        <p:spPr>
          <a:xfrm>
            <a:off x="7319772" y="3197675"/>
            <a:ext cx="4392168" cy="1110984"/>
          </a:xfrm>
        </p:spPr>
        <p:txBody>
          <a:bodyPr anchor="t">
            <a:normAutofit/>
          </a:bodyPr>
          <a:lstStyle>
            <a:lvl1pPr marL="0" indent="0" algn="just">
              <a:buNone/>
              <a:defRPr sz="1800">
                <a:solidFill>
                  <a:srgbClr val="8C9CA6"/>
                </a:solidFill>
              </a:defRPr>
            </a:lvl1pPr>
          </a:lstStyle>
          <a:p>
            <a:pPr lvl="0"/>
            <a:r>
              <a:rPr lang="en-US"/>
              <a:t>Adress</a:t>
            </a:r>
          </a:p>
        </p:txBody>
      </p:sp>
      <p:sp>
        <p:nvSpPr>
          <p:cNvPr id="21" name="Text Placeholder 29"/>
          <p:cNvSpPr>
            <a:spLocks noGrp="1"/>
          </p:cNvSpPr>
          <p:nvPr>
            <p:ph type="body" sz="quarter" idx="24" hasCustomPrompt="1"/>
          </p:nvPr>
        </p:nvSpPr>
        <p:spPr>
          <a:xfrm>
            <a:off x="6615875" y="4366208"/>
            <a:ext cx="546925" cy="431800"/>
          </a:xfrm>
        </p:spPr>
        <p:txBody>
          <a:bodyPr anchor="ctr">
            <a:normAutofit/>
          </a:bodyPr>
          <a:lstStyle>
            <a:lvl1pPr marL="0" indent="0" algn="ctr">
              <a:buNone/>
              <a:defRPr sz="2000" b="0" cap="none" baseline="0">
                <a:solidFill>
                  <a:srgbClr val="324D5E"/>
                </a:solidFill>
                <a:latin typeface="FontAwesome" pitchFamily="2" charset="0"/>
              </a:defRPr>
            </a:lvl1pPr>
          </a:lstStyle>
          <a:p>
            <a:pPr lvl="0"/>
            <a:r>
              <a:rPr lang="en-US"/>
              <a:t></a:t>
            </a:r>
          </a:p>
        </p:txBody>
      </p:sp>
      <p:sp>
        <p:nvSpPr>
          <p:cNvPr id="25" name="Text Placeholder 29"/>
          <p:cNvSpPr>
            <a:spLocks noGrp="1"/>
          </p:cNvSpPr>
          <p:nvPr>
            <p:ph type="body" sz="quarter" idx="25" hasCustomPrompt="1"/>
          </p:nvPr>
        </p:nvSpPr>
        <p:spPr>
          <a:xfrm>
            <a:off x="7319772" y="4366208"/>
            <a:ext cx="4392168" cy="431800"/>
          </a:xfrm>
        </p:spPr>
        <p:txBody>
          <a:bodyPr anchor="ctr">
            <a:normAutofit/>
          </a:bodyPr>
          <a:lstStyle>
            <a:lvl1pPr marL="0" indent="0" algn="just">
              <a:buNone/>
              <a:defRPr sz="1800">
                <a:solidFill>
                  <a:srgbClr val="8C9CA6"/>
                </a:solidFill>
              </a:defRPr>
            </a:lvl1pPr>
          </a:lstStyle>
          <a:p>
            <a:pPr lvl="0"/>
            <a:r>
              <a:rPr lang="en-US"/>
              <a:t>Some information here</a:t>
            </a:r>
          </a:p>
        </p:txBody>
      </p:sp>
      <p:sp>
        <p:nvSpPr>
          <p:cNvPr id="26" name="Text Placeholder 29"/>
          <p:cNvSpPr>
            <a:spLocks noGrp="1"/>
          </p:cNvSpPr>
          <p:nvPr>
            <p:ph type="body" sz="quarter" idx="26" hasCustomPrompt="1"/>
          </p:nvPr>
        </p:nvSpPr>
        <p:spPr>
          <a:xfrm>
            <a:off x="6615875" y="4834136"/>
            <a:ext cx="546925" cy="431800"/>
          </a:xfrm>
        </p:spPr>
        <p:txBody>
          <a:bodyPr anchor="ctr">
            <a:normAutofit/>
          </a:bodyPr>
          <a:lstStyle>
            <a:lvl1pPr marL="0" indent="0" algn="ctr">
              <a:buNone/>
              <a:defRPr sz="2000" b="0" cap="none" baseline="0">
                <a:solidFill>
                  <a:srgbClr val="324D5E"/>
                </a:solidFill>
                <a:latin typeface="FontAwesome" pitchFamily="2" charset="0"/>
              </a:defRPr>
            </a:lvl1pPr>
          </a:lstStyle>
          <a:p>
            <a:pPr lvl="0"/>
            <a:r>
              <a:rPr lang="en-US"/>
              <a:t></a:t>
            </a:r>
          </a:p>
        </p:txBody>
      </p:sp>
      <p:sp>
        <p:nvSpPr>
          <p:cNvPr id="27" name="Text Placeholder 29"/>
          <p:cNvSpPr>
            <a:spLocks noGrp="1"/>
          </p:cNvSpPr>
          <p:nvPr>
            <p:ph type="body" sz="quarter" idx="27" hasCustomPrompt="1"/>
          </p:nvPr>
        </p:nvSpPr>
        <p:spPr>
          <a:xfrm>
            <a:off x="7319772" y="4834136"/>
            <a:ext cx="4392168" cy="431800"/>
          </a:xfrm>
        </p:spPr>
        <p:txBody>
          <a:bodyPr anchor="ctr">
            <a:normAutofit/>
          </a:bodyPr>
          <a:lstStyle>
            <a:lvl1pPr marL="0" indent="0" algn="just">
              <a:buNone/>
              <a:defRPr sz="1800">
                <a:solidFill>
                  <a:srgbClr val="8C9CA6"/>
                </a:solidFill>
              </a:defRPr>
            </a:lvl1pPr>
          </a:lstStyle>
          <a:p>
            <a:pPr lvl="0"/>
            <a:r>
              <a:rPr lang="en-US"/>
              <a:t>Some information here</a:t>
            </a:r>
          </a:p>
        </p:txBody>
      </p:sp>
      <p:sp>
        <p:nvSpPr>
          <p:cNvPr id="28" name="Text Placeholder 29"/>
          <p:cNvSpPr>
            <a:spLocks noGrp="1"/>
          </p:cNvSpPr>
          <p:nvPr>
            <p:ph type="body" sz="quarter" idx="28" hasCustomPrompt="1"/>
          </p:nvPr>
        </p:nvSpPr>
        <p:spPr>
          <a:xfrm>
            <a:off x="6615875" y="5292935"/>
            <a:ext cx="546925" cy="431800"/>
          </a:xfrm>
        </p:spPr>
        <p:txBody>
          <a:bodyPr anchor="ctr">
            <a:normAutofit/>
          </a:bodyPr>
          <a:lstStyle>
            <a:lvl1pPr marL="0" indent="0" algn="ctr">
              <a:buNone/>
              <a:defRPr sz="2000" b="0" cap="none" baseline="0">
                <a:solidFill>
                  <a:srgbClr val="324D5E"/>
                </a:solidFill>
                <a:latin typeface="FontAwesome" pitchFamily="2" charset="0"/>
              </a:defRPr>
            </a:lvl1pPr>
          </a:lstStyle>
          <a:p>
            <a:pPr lvl="0"/>
            <a:r>
              <a:rPr lang="en-US"/>
              <a:t></a:t>
            </a:r>
          </a:p>
        </p:txBody>
      </p:sp>
      <p:sp>
        <p:nvSpPr>
          <p:cNvPr id="29" name="Text Placeholder 29"/>
          <p:cNvSpPr>
            <a:spLocks noGrp="1"/>
          </p:cNvSpPr>
          <p:nvPr>
            <p:ph type="body" sz="quarter" idx="29" hasCustomPrompt="1"/>
          </p:nvPr>
        </p:nvSpPr>
        <p:spPr>
          <a:xfrm>
            <a:off x="7319772" y="5292935"/>
            <a:ext cx="4392168" cy="431800"/>
          </a:xfrm>
        </p:spPr>
        <p:txBody>
          <a:bodyPr anchor="ctr">
            <a:normAutofit/>
          </a:bodyPr>
          <a:lstStyle>
            <a:lvl1pPr marL="0" indent="0" algn="just">
              <a:buNone/>
              <a:defRPr sz="1800">
                <a:solidFill>
                  <a:srgbClr val="8C9CA6"/>
                </a:solidFill>
              </a:defRPr>
            </a:lvl1pPr>
          </a:lstStyle>
          <a:p>
            <a:pPr lvl="0"/>
            <a:r>
              <a:rPr lang="en-US"/>
              <a:t>Some information here</a:t>
            </a:r>
          </a:p>
        </p:txBody>
      </p:sp>
      <p:sp>
        <p:nvSpPr>
          <p:cNvPr id="30" name="Text Placeholder 29"/>
          <p:cNvSpPr>
            <a:spLocks noGrp="1"/>
          </p:cNvSpPr>
          <p:nvPr>
            <p:ph type="body" sz="quarter" idx="30" hasCustomPrompt="1"/>
          </p:nvPr>
        </p:nvSpPr>
        <p:spPr>
          <a:xfrm>
            <a:off x="6615875" y="5760863"/>
            <a:ext cx="546925" cy="431800"/>
          </a:xfr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cap="none" baseline="0">
                <a:solidFill>
                  <a:srgbClr val="324D5E"/>
                </a:solidFill>
                <a:latin typeface="FontAwesome" pitchFamily="2" charset="0"/>
              </a:defRPr>
            </a:lvl1p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a:t>
            </a:r>
          </a:p>
        </p:txBody>
      </p:sp>
      <p:sp>
        <p:nvSpPr>
          <p:cNvPr id="31" name="Text Placeholder 29"/>
          <p:cNvSpPr>
            <a:spLocks noGrp="1"/>
          </p:cNvSpPr>
          <p:nvPr>
            <p:ph type="body" sz="quarter" idx="31" hasCustomPrompt="1"/>
          </p:nvPr>
        </p:nvSpPr>
        <p:spPr>
          <a:xfrm>
            <a:off x="7319772" y="5760863"/>
            <a:ext cx="4392168" cy="431800"/>
          </a:xfrm>
        </p:spPr>
        <p:txBody>
          <a:bodyPr anchor="ctr">
            <a:normAutofit/>
          </a:bodyPr>
          <a:lstStyle>
            <a:lvl1pPr marL="0" indent="0" algn="just">
              <a:buNone/>
              <a:defRPr sz="1800">
                <a:solidFill>
                  <a:srgbClr val="8C9CA6"/>
                </a:solidFill>
              </a:defRPr>
            </a:lvl1pPr>
          </a:lstStyle>
          <a:p>
            <a:pPr lvl="0"/>
            <a:r>
              <a:rPr lang="en-US"/>
              <a:t>Some information here</a:t>
            </a:r>
          </a:p>
        </p:txBody>
      </p:sp>
    </p:spTree>
    <p:extLst>
      <p:ext uri="{BB962C8B-B14F-4D97-AF65-F5344CB8AC3E}">
        <p14:creationId xmlns:p14="http://schemas.microsoft.com/office/powerpoint/2010/main" xmlns="" val="47287414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8" name="Table Placeholder 7"/>
          <p:cNvSpPr>
            <a:spLocks noGrp="1"/>
          </p:cNvSpPr>
          <p:nvPr>
            <p:ph type="tbl" sz="quarter" idx="13"/>
          </p:nvPr>
        </p:nvSpPr>
        <p:spPr>
          <a:xfrm>
            <a:off x="482600" y="1619250"/>
            <a:ext cx="11226801" cy="4505325"/>
          </a:xfrm>
        </p:spPr>
        <p:txBody>
          <a:bodyPr/>
          <a:lstStyle/>
          <a:p>
            <a:endParaRPr lang="en-US"/>
          </a:p>
        </p:txBody>
      </p:sp>
      <p:grpSp>
        <p:nvGrpSpPr>
          <p:cNvPr id="14" name="Group 13"/>
          <p:cNvGrpSpPr/>
          <p:nvPr userDrawn="1"/>
        </p:nvGrpSpPr>
        <p:grpSpPr>
          <a:xfrm>
            <a:off x="0" y="6766560"/>
            <a:ext cx="12192000" cy="91440"/>
            <a:chOff x="0" y="4480421"/>
            <a:chExt cx="12192000" cy="91440"/>
          </a:xfrm>
        </p:grpSpPr>
        <p:sp>
          <p:nvSpPr>
            <p:cNvPr id="15" name="Rectangle 1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65707380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width tabl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8" name="Table Placeholder 7"/>
          <p:cNvSpPr>
            <a:spLocks noGrp="1"/>
          </p:cNvSpPr>
          <p:nvPr>
            <p:ph type="tbl" sz="quarter" idx="13"/>
          </p:nvPr>
        </p:nvSpPr>
        <p:spPr>
          <a:xfrm>
            <a:off x="0" y="1619250"/>
            <a:ext cx="12192000" cy="4505325"/>
          </a:xfrm>
        </p:spPr>
        <p:txBody>
          <a:bodyPr/>
          <a:lstStyle/>
          <a:p>
            <a:endParaRPr lang="en-US"/>
          </a:p>
        </p:txBody>
      </p:sp>
      <p:grpSp>
        <p:nvGrpSpPr>
          <p:cNvPr id="14" name="Group 13"/>
          <p:cNvGrpSpPr/>
          <p:nvPr userDrawn="1"/>
        </p:nvGrpSpPr>
        <p:grpSpPr>
          <a:xfrm>
            <a:off x="0" y="6766560"/>
            <a:ext cx="12192000" cy="91440"/>
            <a:chOff x="0" y="4480421"/>
            <a:chExt cx="12192000" cy="91440"/>
          </a:xfrm>
        </p:grpSpPr>
        <p:sp>
          <p:nvSpPr>
            <p:cNvPr id="15" name="Rectangle 1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41556463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map and chart">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Text Placeholder 12"/>
          <p:cNvSpPr>
            <a:spLocks noGrp="1"/>
          </p:cNvSpPr>
          <p:nvPr>
            <p:ph type="body" sz="quarter" idx="24" hasCustomPrompt="1"/>
          </p:nvPr>
        </p:nvSpPr>
        <p:spPr>
          <a:xfrm>
            <a:off x="482598" y="2967665"/>
            <a:ext cx="3246120"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Continent</a:t>
            </a:r>
          </a:p>
        </p:txBody>
      </p:sp>
      <p:sp>
        <p:nvSpPr>
          <p:cNvPr id="17" name="Text Placeholder 12"/>
          <p:cNvSpPr>
            <a:spLocks noGrp="1"/>
          </p:cNvSpPr>
          <p:nvPr>
            <p:ph type="body" sz="quarter" idx="28" hasCustomPrompt="1"/>
          </p:nvPr>
        </p:nvSpPr>
        <p:spPr>
          <a:xfrm>
            <a:off x="8467345" y="2967665"/>
            <a:ext cx="3246120"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Continent</a:t>
            </a:r>
          </a:p>
        </p:txBody>
      </p:sp>
      <p:sp>
        <p:nvSpPr>
          <p:cNvPr id="26" name="Text Placeholder 12"/>
          <p:cNvSpPr>
            <a:spLocks noGrp="1"/>
          </p:cNvSpPr>
          <p:nvPr>
            <p:ph type="body" sz="quarter" idx="36" hasCustomPrompt="1"/>
          </p:nvPr>
        </p:nvSpPr>
        <p:spPr>
          <a:xfrm>
            <a:off x="4472940" y="2967665"/>
            <a:ext cx="3246120"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Continent</a:t>
            </a:r>
          </a:p>
        </p:txBody>
      </p:sp>
      <p:sp>
        <p:nvSpPr>
          <p:cNvPr id="6" name="Text Placeholder 5"/>
          <p:cNvSpPr>
            <a:spLocks noGrp="1"/>
          </p:cNvSpPr>
          <p:nvPr>
            <p:ph type="body" sz="quarter" idx="39"/>
          </p:nvPr>
        </p:nvSpPr>
        <p:spPr>
          <a:xfrm>
            <a:off x="482598" y="3593919"/>
            <a:ext cx="3246120" cy="1117781"/>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sp>
        <p:nvSpPr>
          <p:cNvPr id="29" name="Text Placeholder 5"/>
          <p:cNvSpPr>
            <a:spLocks noGrp="1"/>
          </p:cNvSpPr>
          <p:nvPr>
            <p:ph type="body" sz="quarter" idx="40"/>
          </p:nvPr>
        </p:nvSpPr>
        <p:spPr>
          <a:xfrm>
            <a:off x="4472940" y="3593919"/>
            <a:ext cx="3246120" cy="1117781"/>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sp>
        <p:nvSpPr>
          <p:cNvPr id="30" name="Text Placeholder 5"/>
          <p:cNvSpPr>
            <a:spLocks noGrp="1"/>
          </p:cNvSpPr>
          <p:nvPr>
            <p:ph type="body" sz="quarter" idx="41"/>
          </p:nvPr>
        </p:nvSpPr>
        <p:spPr>
          <a:xfrm>
            <a:off x="8467345" y="3593919"/>
            <a:ext cx="3246120" cy="1117781"/>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sp>
        <p:nvSpPr>
          <p:cNvPr id="12" name="Chart Placeholder 11"/>
          <p:cNvSpPr>
            <a:spLocks noGrp="1"/>
          </p:cNvSpPr>
          <p:nvPr>
            <p:ph type="chart" sz="quarter" idx="42"/>
          </p:nvPr>
        </p:nvSpPr>
        <p:spPr>
          <a:xfrm>
            <a:off x="482598" y="4730711"/>
            <a:ext cx="3246120" cy="1517689"/>
          </a:xfrm>
        </p:spPr>
        <p:txBody>
          <a:bodyPr/>
          <a:lstStyle/>
          <a:p>
            <a:endParaRPr lang="en-US"/>
          </a:p>
        </p:txBody>
      </p:sp>
      <p:sp>
        <p:nvSpPr>
          <p:cNvPr id="31" name="Chart Placeholder 11"/>
          <p:cNvSpPr>
            <a:spLocks noGrp="1"/>
          </p:cNvSpPr>
          <p:nvPr>
            <p:ph type="chart" sz="quarter" idx="43"/>
          </p:nvPr>
        </p:nvSpPr>
        <p:spPr>
          <a:xfrm>
            <a:off x="4472940" y="4730711"/>
            <a:ext cx="3246120" cy="1517689"/>
          </a:xfrm>
        </p:spPr>
        <p:txBody>
          <a:bodyPr/>
          <a:lstStyle/>
          <a:p>
            <a:endParaRPr lang="en-US"/>
          </a:p>
        </p:txBody>
      </p:sp>
      <p:sp>
        <p:nvSpPr>
          <p:cNvPr id="32" name="Chart Placeholder 11"/>
          <p:cNvSpPr>
            <a:spLocks noGrp="1"/>
          </p:cNvSpPr>
          <p:nvPr>
            <p:ph type="chart" sz="quarter" idx="44"/>
          </p:nvPr>
        </p:nvSpPr>
        <p:spPr>
          <a:xfrm>
            <a:off x="8467345" y="4730711"/>
            <a:ext cx="3246120" cy="1517689"/>
          </a:xfrm>
        </p:spPr>
        <p:txBody>
          <a:bodyPr/>
          <a:lstStyle/>
          <a:p>
            <a:endParaRPr lang="en-US"/>
          </a:p>
        </p:txBody>
      </p:sp>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62706507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map and chart 2">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Text Placeholder 12"/>
          <p:cNvSpPr>
            <a:spLocks noGrp="1"/>
          </p:cNvSpPr>
          <p:nvPr>
            <p:ph type="body" sz="quarter" idx="24" hasCustomPrompt="1"/>
          </p:nvPr>
        </p:nvSpPr>
        <p:spPr>
          <a:xfrm>
            <a:off x="482598" y="4224965"/>
            <a:ext cx="5613402"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Continent</a:t>
            </a:r>
          </a:p>
        </p:txBody>
      </p:sp>
      <p:sp>
        <p:nvSpPr>
          <p:cNvPr id="6" name="Text Placeholder 5"/>
          <p:cNvSpPr>
            <a:spLocks noGrp="1"/>
          </p:cNvSpPr>
          <p:nvPr>
            <p:ph type="body" sz="quarter" idx="39"/>
          </p:nvPr>
        </p:nvSpPr>
        <p:spPr>
          <a:xfrm>
            <a:off x="482598" y="4851219"/>
            <a:ext cx="5613402" cy="1117781"/>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sp>
        <p:nvSpPr>
          <p:cNvPr id="32" name="Chart Placeholder 11"/>
          <p:cNvSpPr>
            <a:spLocks noGrp="1"/>
          </p:cNvSpPr>
          <p:nvPr>
            <p:ph type="chart" sz="quarter" idx="44"/>
          </p:nvPr>
        </p:nvSpPr>
        <p:spPr>
          <a:xfrm>
            <a:off x="6642100" y="3378201"/>
            <a:ext cx="5071365" cy="2590800"/>
          </a:xfrm>
        </p:spPr>
        <p:txBody>
          <a:bodyPr/>
          <a:lstStyle/>
          <a:p>
            <a:endParaRPr lang="en-US"/>
          </a:p>
        </p:txBody>
      </p:sp>
      <p:sp>
        <p:nvSpPr>
          <p:cNvPr id="24" name="Text Placeholder 5"/>
          <p:cNvSpPr>
            <a:spLocks noGrp="1"/>
          </p:cNvSpPr>
          <p:nvPr>
            <p:ph type="body" sz="quarter" idx="45"/>
          </p:nvPr>
        </p:nvSpPr>
        <p:spPr>
          <a:xfrm>
            <a:off x="6642100" y="1668688"/>
            <a:ext cx="5067302" cy="1531712"/>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grpSp>
        <p:nvGrpSpPr>
          <p:cNvPr id="17" name="Group 16"/>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3428718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map and chart 3">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Text Placeholder 12"/>
          <p:cNvSpPr>
            <a:spLocks noGrp="1"/>
          </p:cNvSpPr>
          <p:nvPr>
            <p:ph type="body" sz="quarter" idx="24" hasCustomPrompt="1"/>
          </p:nvPr>
        </p:nvSpPr>
        <p:spPr>
          <a:xfrm>
            <a:off x="482598" y="2694810"/>
            <a:ext cx="2743200"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Continent</a:t>
            </a:r>
          </a:p>
        </p:txBody>
      </p:sp>
      <p:sp>
        <p:nvSpPr>
          <p:cNvPr id="6" name="Text Placeholder 5"/>
          <p:cNvSpPr>
            <a:spLocks noGrp="1"/>
          </p:cNvSpPr>
          <p:nvPr>
            <p:ph type="body" sz="quarter" idx="39"/>
          </p:nvPr>
        </p:nvSpPr>
        <p:spPr>
          <a:xfrm>
            <a:off x="482598" y="3302053"/>
            <a:ext cx="2743200" cy="2666947"/>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sp>
        <p:nvSpPr>
          <p:cNvPr id="32" name="Chart Placeholder 11"/>
          <p:cNvSpPr>
            <a:spLocks noGrp="1"/>
          </p:cNvSpPr>
          <p:nvPr>
            <p:ph type="chart" sz="quarter" idx="44"/>
          </p:nvPr>
        </p:nvSpPr>
        <p:spPr>
          <a:xfrm>
            <a:off x="6642100" y="3378201"/>
            <a:ext cx="5071365" cy="2590800"/>
          </a:xfrm>
        </p:spPr>
        <p:txBody>
          <a:bodyPr/>
          <a:lstStyle/>
          <a:p>
            <a:endParaRPr lang="en-US"/>
          </a:p>
        </p:txBody>
      </p:sp>
      <p:sp>
        <p:nvSpPr>
          <p:cNvPr id="24" name="Text Placeholder 5"/>
          <p:cNvSpPr>
            <a:spLocks noGrp="1"/>
          </p:cNvSpPr>
          <p:nvPr>
            <p:ph type="body" sz="quarter" idx="45"/>
          </p:nvPr>
        </p:nvSpPr>
        <p:spPr>
          <a:xfrm>
            <a:off x="6642100" y="1668688"/>
            <a:ext cx="5067302" cy="1531712"/>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grpSp>
        <p:nvGrpSpPr>
          <p:cNvPr id="17" name="Group 16"/>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2423793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map 4">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4" name="Text Placeholder 12"/>
          <p:cNvSpPr>
            <a:spLocks noGrp="1"/>
          </p:cNvSpPr>
          <p:nvPr>
            <p:ph type="body" sz="quarter" idx="24" hasCustomPrompt="1"/>
          </p:nvPr>
        </p:nvSpPr>
        <p:spPr>
          <a:xfrm>
            <a:off x="482598" y="5361758"/>
            <a:ext cx="5613402" cy="607243"/>
          </a:xfrm>
          <a:noFill/>
          <a:ln>
            <a:noFill/>
          </a:ln>
        </p:spPr>
        <p:txBody>
          <a:bodyPr vert="horz" wrap="square" lIns="91440" tIns="45720" rIns="91440" bIns="45720" rtlCol="0" anchor="ctr">
            <a:noAutofit/>
          </a:bodyPr>
          <a:lstStyle>
            <a:lvl1pPr marL="228600" indent="-228600" algn="l">
              <a:buNone/>
              <a:defRPr lang="en-US" sz="1600" b="1" cap="all" baseline="0">
                <a:solidFill>
                  <a:schemeClr val="bg2"/>
                </a:solidFill>
              </a:defRPr>
            </a:lvl1pPr>
          </a:lstStyle>
          <a:p>
            <a:pPr marL="0" lvl="0" indent="0"/>
            <a:r>
              <a:rPr lang="en-US"/>
              <a:t>COUNTRY</a:t>
            </a:r>
          </a:p>
        </p:txBody>
      </p:sp>
      <p:sp>
        <p:nvSpPr>
          <p:cNvPr id="24" name="Text Placeholder 5"/>
          <p:cNvSpPr>
            <a:spLocks noGrp="1"/>
          </p:cNvSpPr>
          <p:nvPr>
            <p:ph type="body" sz="quarter" idx="45"/>
          </p:nvPr>
        </p:nvSpPr>
        <p:spPr>
          <a:xfrm>
            <a:off x="6642100" y="1668688"/>
            <a:ext cx="5067302" cy="2890612"/>
          </a:xfrm>
        </p:spPr>
        <p:txBody>
          <a:bodyPr>
            <a:noAutofit/>
          </a:bodyPr>
          <a:lstStyle>
            <a:lvl1pPr>
              <a:defRPr sz="1600">
                <a:solidFill>
                  <a:schemeClr val="bg2"/>
                </a:solidFill>
              </a:defRPr>
            </a:lvl1pPr>
            <a:lvl2pPr>
              <a:defRPr sz="1600">
                <a:solidFill>
                  <a:schemeClr val="bg2"/>
                </a:solidFill>
              </a:defRPr>
            </a:lvl2pPr>
            <a:lvl3pPr>
              <a:defRPr sz="1600">
                <a:solidFill>
                  <a:schemeClr val="bg2"/>
                </a:solidFill>
              </a:defRPr>
            </a:lvl3pPr>
            <a:lvl4pPr>
              <a:defRPr sz="1400">
                <a:solidFill>
                  <a:schemeClr val="bg2"/>
                </a:solidFill>
              </a:defRPr>
            </a:lvl4pPr>
            <a:lvl5pPr>
              <a:defRPr sz="1400">
                <a:solidFill>
                  <a:schemeClr val="bg2"/>
                </a:solidFill>
              </a:defRPr>
            </a:lvl5pPr>
          </a:lstStyle>
          <a:p>
            <a:pPr lvl="0"/>
            <a:r>
              <a:rPr lang="en-US"/>
              <a:t>Click to edit Master text styles</a:t>
            </a:r>
          </a:p>
          <a:p>
            <a:pPr lvl="1"/>
            <a:r>
              <a:rPr lang="en-US"/>
              <a:t>Second level</a:t>
            </a:r>
          </a:p>
          <a:p>
            <a:pPr lvl="2"/>
            <a:r>
              <a:rPr lang="en-US"/>
              <a:t>Third level</a:t>
            </a:r>
          </a:p>
        </p:txBody>
      </p:sp>
      <p:cxnSp>
        <p:nvCxnSpPr>
          <p:cNvPr id="8" name="Straight Connector 7"/>
          <p:cNvCxnSpPr/>
          <p:nvPr userDrawn="1"/>
        </p:nvCxnSpPr>
        <p:spPr>
          <a:xfrm>
            <a:off x="6642100" y="4714194"/>
            <a:ext cx="5067302" cy="0"/>
          </a:xfrm>
          <a:prstGeom prst="line">
            <a:avLst/>
          </a:prstGeom>
          <a:ln>
            <a:solidFill>
              <a:schemeClr val="bg2">
                <a:lumMod val="60000"/>
                <a:lumOff val="40000"/>
              </a:schemeClr>
            </a:solidFill>
          </a:ln>
        </p:spPr>
        <p:style>
          <a:lnRef idx="1">
            <a:schemeClr val="accent2"/>
          </a:lnRef>
          <a:fillRef idx="0">
            <a:schemeClr val="accent2"/>
          </a:fillRef>
          <a:effectRef idx="0">
            <a:schemeClr val="accent2"/>
          </a:effectRef>
          <a:fontRef idx="minor">
            <a:schemeClr val="tx1"/>
          </a:fontRef>
        </p:style>
      </p:cxnSp>
      <p:grpSp>
        <p:nvGrpSpPr>
          <p:cNvPr id="16" name="Group 15"/>
          <p:cNvGrpSpPr/>
          <p:nvPr userDrawn="1"/>
        </p:nvGrpSpPr>
        <p:grpSpPr>
          <a:xfrm>
            <a:off x="0" y="6766560"/>
            <a:ext cx="12192000" cy="91440"/>
            <a:chOff x="0" y="4480421"/>
            <a:chExt cx="12192000" cy="91440"/>
          </a:xfrm>
        </p:grpSpPr>
        <p:sp>
          <p:nvSpPr>
            <p:cNvPr id="17" name="Rectangle 1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59881920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invoice">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9" name="Table Placeholder 8"/>
          <p:cNvSpPr>
            <a:spLocks noGrp="1"/>
          </p:cNvSpPr>
          <p:nvPr>
            <p:ph type="tbl" sz="quarter" idx="13"/>
          </p:nvPr>
        </p:nvSpPr>
        <p:spPr>
          <a:xfrm>
            <a:off x="7126514" y="1654175"/>
            <a:ext cx="4586952" cy="1988911"/>
          </a:xfrm>
        </p:spPr>
        <p:txBody>
          <a:bodyPr/>
          <a:lstStyle/>
          <a:p>
            <a:endParaRPr lang="en-US"/>
          </a:p>
        </p:txBody>
      </p:sp>
      <p:sp>
        <p:nvSpPr>
          <p:cNvPr id="25" name="Table Placeholder 8"/>
          <p:cNvSpPr>
            <a:spLocks noGrp="1"/>
          </p:cNvSpPr>
          <p:nvPr>
            <p:ph type="tbl" sz="quarter" idx="14"/>
          </p:nvPr>
        </p:nvSpPr>
        <p:spPr>
          <a:xfrm>
            <a:off x="482598" y="4125686"/>
            <a:ext cx="11230867" cy="2086323"/>
          </a:xfrm>
        </p:spPr>
        <p:txBody>
          <a:bodyPr/>
          <a:lstStyle/>
          <a:p>
            <a:endParaRPr lang="en-US"/>
          </a:p>
        </p:txBody>
      </p:sp>
      <p:sp>
        <p:nvSpPr>
          <p:cNvPr id="11" name="Text Placeholder 10"/>
          <p:cNvSpPr>
            <a:spLocks noGrp="1"/>
          </p:cNvSpPr>
          <p:nvPr>
            <p:ph type="body" sz="quarter" idx="15" hasCustomPrompt="1"/>
          </p:nvPr>
        </p:nvSpPr>
        <p:spPr>
          <a:xfrm>
            <a:off x="482598" y="1981511"/>
            <a:ext cx="5236031" cy="1890071"/>
          </a:xfrm>
        </p:spPr>
        <p:txBody>
          <a:bodyPr>
            <a:normAutofit/>
          </a:bodyPr>
          <a:lstStyle>
            <a:lvl1pPr marL="0" indent="0">
              <a:spcBef>
                <a:spcPts val="0"/>
              </a:spcBef>
              <a:buNone/>
              <a:defRPr sz="1600" baseline="0"/>
            </a:lvl1pPr>
            <a:lvl2pPr marL="457200" indent="0">
              <a:buNone/>
              <a:defRPr/>
            </a:lvl2pPr>
            <a:lvl3pPr marL="914400" indent="0">
              <a:buNone/>
              <a:defRPr/>
            </a:lvl3pPr>
            <a:lvl4pPr marL="1371600" indent="0">
              <a:buNone/>
              <a:defRPr/>
            </a:lvl4pPr>
            <a:lvl5pPr marL="1828800" indent="0">
              <a:buNone/>
              <a:defRPr/>
            </a:lvl5pPr>
          </a:lstStyle>
          <a:p>
            <a:pPr lvl="0"/>
            <a:r>
              <a:rPr lang="en-US"/>
              <a:t>Supplier information (address, phone #, etc.)</a:t>
            </a:r>
          </a:p>
        </p:txBody>
      </p:sp>
      <p:sp>
        <p:nvSpPr>
          <p:cNvPr id="26" name="Text Placeholder 10"/>
          <p:cNvSpPr>
            <a:spLocks noGrp="1"/>
          </p:cNvSpPr>
          <p:nvPr>
            <p:ph type="body" sz="quarter" idx="16" hasCustomPrompt="1"/>
          </p:nvPr>
        </p:nvSpPr>
        <p:spPr>
          <a:xfrm>
            <a:off x="482597" y="1630415"/>
            <a:ext cx="5236031" cy="332086"/>
          </a:xfrm>
        </p:spPr>
        <p:txBody>
          <a:bodyPr>
            <a:noAutofit/>
          </a:bodyPr>
          <a:lstStyle>
            <a:lvl1pPr marL="0" indent="0">
              <a:buNone/>
              <a:defRPr sz="1800" b="1" baseline="0"/>
            </a:lvl1pPr>
            <a:lvl2pPr marL="457200" indent="0">
              <a:buNone/>
              <a:defRPr/>
            </a:lvl2pPr>
            <a:lvl3pPr marL="914400" indent="0">
              <a:buNone/>
              <a:defRPr/>
            </a:lvl3pPr>
            <a:lvl4pPr marL="1371600" indent="0">
              <a:buNone/>
              <a:defRPr/>
            </a:lvl4pPr>
            <a:lvl5pPr marL="1828800" indent="0">
              <a:buNone/>
              <a:defRPr/>
            </a:lvl5pPr>
          </a:lstStyle>
          <a:p>
            <a:pPr lvl="0"/>
            <a:r>
              <a:rPr lang="en-US"/>
              <a:t>Invoice to:</a:t>
            </a:r>
          </a:p>
        </p:txBody>
      </p:sp>
      <p:grpSp>
        <p:nvGrpSpPr>
          <p:cNvPr id="17" name="Group 16"/>
          <p:cNvGrpSpPr/>
          <p:nvPr userDrawn="1"/>
        </p:nvGrpSpPr>
        <p:grpSpPr>
          <a:xfrm>
            <a:off x="0" y="6766560"/>
            <a:ext cx="12192000" cy="91440"/>
            <a:chOff x="0" y="4480421"/>
            <a:chExt cx="12192000" cy="91440"/>
          </a:xfrm>
        </p:grpSpPr>
        <p:sp>
          <p:nvSpPr>
            <p:cNvPr id="24" name="Rectangle 2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92728603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ontent and 6 icons left">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1" name="Text Placeholder 10"/>
          <p:cNvSpPr>
            <a:spLocks noGrp="1"/>
          </p:cNvSpPr>
          <p:nvPr>
            <p:ph type="body" sz="quarter" idx="15" hasCustomPrompt="1"/>
          </p:nvPr>
        </p:nvSpPr>
        <p:spPr>
          <a:xfrm>
            <a:off x="482598" y="2295143"/>
            <a:ext cx="6939282" cy="1242913"/>
          </a:xfrm>
        </p:spPr>
        <p:txBody>
          <a:bodyPr>
            <a:normAutofit/>
          </a:bodyPr>
          <a:lstStyle>
            <a:lvl1pPr marL="0" indent="0">
              <a:spcBef>
                <a:spcPts val="0"/>
              </a:spcBef>
              <a:buNone/>
              <a:defRPr sz="1600" baseline="0">
                <a:solidFill>
                  <a:schemeClr val="bg2">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Your text here</a:t>
            </a:r>
          </a:p>
        </p:txBody>
      </p:sp>
      <p:sp>
        <p:nvSpPr>
          <p:cNvPr id="17" name="Text Placeholder 10"/>
          <p:cNvSpPr>
            <a:spLocks noGrp="1"/>
          </p:cNvSpPr>
          <p:nvPr>
            <p:ph type="body" sz="quarter" idx="16" hasCustomPrompt="1"/>
          </p:nvPr>
        </p:nvSpPr>
        <p:spPr>
          <a:xfrm>
            <a:off x="482598"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4" name="Text Placeholder 10"/>
          <p:cNvSpPr>
            <a:spLocks noGrp="1"/>
          </p:cNvSpPr>
          <p:nvPr>
            <p:ph type="body" sz="quarter" idx="17" hasCustomPrompt="1"/>
          </p:nvPr>
        </p:nvSpPr>
        <p:spPr>
          <a:xfrm>
            <a:off x="1718562"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7" name="Text Placeholder 10"/>
          <p:cNvSpPr>
            <a:spLocks noGrp="1"/>
          </p:cNvSpPr>
          <p:nvPr>
            <p:ph type="body" sz="quarter" idx="18" hasCustomPrompt="1"/>
          </p:nvPr>
        </p:nvSpPr>
        <p:spPr>
          <a:xfrm>
            <a:off x="2954526"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8" name="Text Placeholder 10"/>
          <p:cNvSpPr>
            <a:spLocks noGrp="1"/>
          </p:cNvSpPr>
          <p:nvPr>
            <p:ph type="body" sz="quarter" idx="19" hasCustomPrompt="1"/>
          </p:nvPr>
        </p:nvSpPr>
        <p:spPr>
          <a:xfrm>
            <a:off x="4190490"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9" name="Text Placeholder 10"/>
          <p:cNvSpPr>
            <a:spLocks noGrp="1"/>
          </p:cNvSpPr>
          <p:nvPr>
            <p:ph type="body" sz="quarter" idx="20" hasCustomPrompt="1"/>
          </p:nvPr>
        </p:nvSpPr>
        <p:spPr>
          <a:xfrm>
            <a:off x="5426454"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30" name="Text Placeholder 10"/>
          <p:cNvSpPr>
            <a:spLocks noGrp="1"/>
          </p:cNvSpPr>
          <p:nvPr>
            <p:ph type="body" sz="quarter" idx="21" hasCustomPrompt="1"/>
          </p:nvPr>
        </p:nvSpPr>
        <p:spPr>
          <a:xfrm>
            <a:off x="6662418"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31" name="Text Placeholder 10"/>
          <p:cNvSpPr>
            <a:spLocks noGrp="1"/>
          </p:cNvSpPr>
          <p:nvPr>
            <p:ph type="body" sz="quarter" idx="22" hasCustomPrompt="1"/>
          </p:nvPr>
        </p:nvSpPr>
        <p:spPr>
          <a:xfrm>
            <a:off x="482598"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38" name="Text Placeholder 10"/>
          <p:cNvSpPr>
            <a:spLocks noGrp="1"/>
          </p:cNvSpPr>
          <p:nvPr>
            <p:ph type="body" sz="quarter" idx="28" hasCustomPrompt="1"/>
          </p:nvPr>
        </p:nvSpPr>
        <p:spPr>
          <a:xfrm>
            <a:off x="482598" y="4889678"/>
            <a:ext cx="6939282" cy="1348429"/>
          </a:xfrm>
        </p:spPr>
        <p:txBody>
          <a:bodyPr>
            <a:normAutofit/>
          </a:bodyPr>
          <a:lstStyle>
            <a:lvl1pPr marL="0" indent="0">
              <a:spcBef>
                <a:spcPts val="0"/>
              </a:spcBef>
              <a:buNone/>
              <a:defRPr sz="1600" baseline="0">
                <a:solidFill>
                  <a:schemeClr val="bg2">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Your text here</a:t>
            </a:r>
          </a:p>
        </p:txBody>
      </p:sp>
      <p:sp>
        <p:nvSpPr>
          <p:cNvPr id="39" name="Text Placeholder 10"/>
          <p:cNvSpPr>
            <a:spLocks noGrp="1"/>
          </p:cNvSpPr>
          <p:nvPr>
            <p:ph type="body" sz="quarter" idx="29" hasCustomPrompt="1"/>
          </p:nvPr>
        </p:nvSpPr>
        <p:spPr>
          <a:xfrm>
            <a:off x="1718562"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0" name="Text Placeholder 10"/>
          <p:cNvSpPr>
            <a:spLocks noGrp="1"/>
          </p:cNvSpPr>
          <p:nvPr>
            <p:ph type="body" sz="quarter" idx="30" hasCustomPrompt="1"/>
          </p:nvPr>
        </p:nvSpPr>
        <p:spPr>
          <a:xfrm>
            <a:off x="2954526"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1" name="Text Placeholder 10"/>
          <p:cNvSpPr>
            <a:spLocks noGrp="1"/>
          </p:cNvSpPr>
          <p:nvPr>
            <p:ph type="body" sz="quarter" idx="31" hasCustomPrompt="1"/>
          </p:nvPr>
        </p:nvSpPr>
        <p:spPr>
          <a:xfrm>
            <a:off x="4190490"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2" name="Text Placeholder 10"/>
          <p:cNvSpPr>
            <a:spLocks noGrp="1"/>
          </p:cNvSpPr>
          <p:nvPr>
            <p:ph type="body" sz="quarter" idx="32" hasCustomPrompt="1"/>
          </p:nvPr>
        </p:nvSpPr>
        <p:spPr>
          <a:xfrm>
            <a:off x="5426454"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3" name="Text Placeholder 10"/>
          <p:cNvSpPr>
            <a:spLocks noGrp="1"/>
          </p:cNvSpPr>
          <p:nvPr>
            <p:ph type="body" sz="quarter" idx="33" hasCustomPrompt="1"/>
          </p:nvPr>
        </p:nvSpPr>
        <p:spPr>
          <a:xfrm>
            <a:off x="6662418"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4" name="Text Placeholder 10"/>
          <p:cNvSpPr>
            <a:spLocks noGrp="1"/>
          </p:cNvSpPr>
          <p:nvPr>
            <p:ph type="body" sz="quarter" idx="34" hasCustomPrompt="1"/>
          </p:nvPr>
        </p:nvSpPr>
        <p:spPr>
          <a:xfrm>
            <a:off x="482598" y="1766691"/>
            <a:ext cx="6939282" cy="413582"/>
          </a:xfrm>
        </p:spPr>
        <p:txBody>
          <a:bodyPr>
            <a:normAutofit/>
          </a:bodyPr>
          <a:lstStyle>
            <a:lvl1pPr marL="0" indent="0">
              <a:spcBef>
                <a:spcPts val="0"/>
              </a:spcBef>
              <a:buNone/>
              <a:defRPr sz="2000" b="1"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Your title here</a:t>
            </a:r>
          </a:p>
        </p:txBody>
      </p:sp>
      <p:grpSp>
        <p:nvGrpSpPr>
          <p:cNvPr id="32" name="Group 31"/>
          <p:cNvGrpSpPr/>
          <p:nvPr userDrawn="1"/>
        </p:nvGrpSpPr>
        <p:grpSpPr>
          <a:xfrm>
            <a:off x="0" y="6766560"/>
            <a:ext cx="12192000" cy="91440"/>
            <a:chOff x="0" y="4480421"/>
            <a:chExt cx="12192000" cy="91440"/>
          </a:xfrm>
        </p:grpSpPr>
        <p:sp>
          <p:nvSpPr>
            <p:cNvPr id="34" name="Rectangle 3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3460687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ontent and 6 icons right">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598"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70265"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11" name="Text Placeholder 10"/>
          <p:cNvSpPr>
            <a:spLocks noGrp="1"/>
          </p:cNvSpPr>
          <p:nvPr>
            <p:ph type="body" sz="quarter" idx="15" hasCustomPrompt="1"/>
          </p:nvPr>
        </p:nvSpPr>
        <p:spPr>
          <a:xfrm>
            <a:off x="4774183" y="2295143"/>
            <a:ext cx="6939282" cy="1242913"/>
          </a:xfrm>
        </p:spPr>
        <p:txBody>
          <a:bodyPr>
            <a:normAutofit/>
          </a:bodyPr>
          <a:lstStyle>
            <a:lvl1pPr marL="0" indent="0">
              <a:spcBef>
                <a:spcPts val="0"/>
              </a:spcBef>
              <a:buNone/>
              <a:defRPr sz="1600" baseline="0">
                <a:solidFill>
                  <a:schemeClr val="bg2">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Your text here</a:t>
            </a:r>
          </a:p>
        </p:txBody>
      </p:sp>
      <p:sp>
        <p:nvSpPr>
          <p:cNvPr id="17" name="Text Placeholder 10"/>
          <p:cNvSpPr>
            <a:spLocks noGrp="1"/>
          </p:cNvSpPr>
          <p:nvPr>
            <p:ph type="body" sz="quarter" idx="16" hasCustomPrompt="1"/>
          </p:nvPr>
        </p:nvSpPr>
        <p:spPr>
          <a:xfrm>
            <a:off x="4774183"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4" name="Text Placeholder 10"/>
          <p:cNvSpPr>
            <a:spLocks noGrp="1"/>
          </p:cNvSpPr>
          <p:nvPr>
            <p:ph type="body" sz="quarter" idx="17" hasCustomPrompt="1"/>
          </p:nvPr>
        </p:nvSpPr>
        <p:spPr>
          <a:xfrm>
            <a:off x="6010147"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7" name="Text Placeholder 10"/>
          <p:cNvSpPr>
            <a:spLocks noGrp="1"/>
          </p:cNvSpPr>
          <p:nvPr>
            <p:ph type="body" sz="quarter" idx="18" hasCustomPrompt="1"/>
          </p:nvPr>
        </p:nvSpPr>
        <p:spPr>
          <a:xfrm>
            <a:off x="7246111"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8" name="Text Placeholder 10"/>
          <p:cNvSpPr>
            <a:spLocks noGrp="1"/>
          </p:cNvSpPr>
          <p:nvPr>
            <p:ph type="body" sz="quarter" idx="19" hasCustomPrompt="1"/>
          </p:nvPr>
        </p:nvSpPr>
        <p:spPr>
          <a:xfrm>
            <a:off x="8482075"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29" name="Text Placeholder 10"/>
          <p:cNvSpPr>
            <a:spLocks noGrp="1"/>
          </p:cNvSpPr>
          <p:nvPr>
            <p:ph type="body" sz="quarter" idx="20" hasCustomPrompt="1"/>
          </p:nvPr>
        </p:nvSpPr>
        <p:spPr>
          <a:xfrm>
            <a:off x="9718039"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30" name="Text Placeholder 10"/>
          <p:cNvSpPr>
            <a:spLocks noGrp="1"/>
          </p:cNvSpPr>
          <p:nvPr>
            <p:ph type="body" sz="quarter" idx="21" hasCustomPrompt="1"/>
          </p:nvPr>
        </p:nvSpPr>
        <p:spPr>
          <a:xfrm>
            <a:off x="10954003" y="3640616"/>
            <a:ext cx="759462" cy="759462"/>
          </a:xfrm>
        </p:spPr>
        <p:txBody>
          <a:bodyPr anchor="ctr">
            <a:normAutofit/>
          </a:bodyPr>
          <a:lstStyle>
            <a:lvl1pPr marL="0" indent="0" algn="ctr">
              <a:spcBef>
                <a:spcPts val="0"/>
              </a:spcBef>
              <a:buNone/>
              <a:defRPr sz="3600" baseline="0">
                <a:latin typeface="FontAwesome"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a:t>
            </a:r>
          </a:p>
        </p:txBody>
      </p:sp>
      <p:sp>
        <p:nvSpPr>
          <p:cNvPr id="31" name="Text Placeholder 10"/>
          <p:cNvSpPr>
            <a:spLocks noGrp="1"/>
          </p:cNvSpPr>
          <p:nvPr>
            <p:ph type="body" sz="quarter" idx="22" hasCustomPrompt="1"/>
          </p:nvPr>
        </p:nvSpPr>
        <p:spPr>
          <a:xfrm>
            <a:off x="4774183"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38" name="Text Placeholder 10"/>
          <p:cNvSpPr>
            <a:spLocks noGrp="1"/>
          </p:cNvSpPr>
          <p:nvPr>
            <p:ph type="body" sz="quarter" idx="28" hasCustomPrompt="1"/>
          </p:nvPr>
        </p:nvSpPr>
        <p:spPr>
          <a:xfrm>
            <a:off x="4774183" y="4889678"/>
            <a:ext cx="6939282" cy="1348429"/>
          </a:xfrm>
        </p:spPr>
        <p:txBody>
          <a:bodyPr>
            <a:normAutofit/>
          </a:bodyPr>
          <a:lstStyle>
            <a:lvl1pPr marL="0" indent="0">
              <a:spcBef>
                <a:spcPts val="0"/>
              </a:spcBef>
              <a:buNone/>
              <a:defRPr sz="1600" baseline="0">
                <a:solidFill>
                  <a:schemeClr val="bg2">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Your text here</a:t>
            </a:r>
          </a:p>
        </p:txBody>
      </p:sp>
      <p:sp>
        <p:nvSpPr>
          <p:cNvPr id="39" name="Text Placeholder 10"/>
          <p:cNvSpPr>
            <a:spLocks noGrp="1"/>
          </p:cNvSpPr>
          <p:nvPr>
            <p:ph type="body" sz="quarter" idx="29" hasCustomPrompt="1"/>
          </p:nvPr>
        </p:nvSpPr>
        <p:spPr>
          <a:xfrm>
            <a:off x="6010147"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0" name="Text Placeholder 10"/>
          <p:cNvSpPr>
            <a:spLocks noGrp="1"/>
          </p:cNvSpPr>
          <p:nvPr>
            <p:ph type="body" sz="quarter" idx="30" hasCustomPrompt="1"/>
          </p:nvPr>
        </p:nvSpPr>
        <p:spPr>
          <a:xfrm>
            <a:off x="7246111"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1" name="Text Placeholder 10"/>
          <p:cNvSpPr>
            <a:spLocks noGrp="1"/>
          </p:cNvSpPr>
          <p:nvPr>
            <p:ph type="body" sz="quarter" idx="31" hasCustomPrompt="1"/>
          </p:nvPr>
        </p:nvSpPr>
        <p:spPr>
          <a:xfrm>
            <a:off x="8482075"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2" name="Text Placeholder 10"/>
          <p:cNvSpPr>
            <a:spLocks noGrp="1"/>
          </p:cNvSpPr>
          <p:nvPr>
            <p:ph type="body" sz="quarter" idx="32" hasCustomPrompt="1"/>
          </p:nvPr>
        </p:nvSpPr>
        <p:spPr>
          <a:xfrm>
            <a:off x="9718039"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3" name="Text Placeholder 10"/>
          <p:cNvSpPr>
            <a:spLocks noGrp="1"/>
          </p:cNvSpPr>
          <p:nvPr>
            <p:ph type="body" sz="quarter" idx="33" hasCustomPrompt="1"/>
          </p:nvPr>
        </p:nvSpPr>
        <p:spPr>
          <a:xfrm>
            <a:off x="10954003" y="4419089"/>
            <a:ext cx="759462" cy="286232"/>
          </a:xfrm>
          <a:solidFill>
            <a:schemeClr val="bg2">
              <a:lumMod val="20000"/>
              <a:lumOff val="80000"/>
            </a:schemeClr>
          </a:solidFill>
        </p:spPr>
        <p:txBody>
          <a:bodyPr lIns="0" rIns="0" anchor="t">
            <a:spAutoFit/>
          </a:bodyPr>
          <a:lstStyle>
            <a:lvl1pPr marL="0" indent="0" algn="ctr">
              <a:spcBef>
                <a:spcPts val="0"/>
              </a:spcBef>
              <a:buNone/>
              <a:defRPr sz="1400" b="1"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Caption</a:t>
            </a:r>
          </a:p>
        </p:txBody>
      </p:sp>
      <p:sp>
        <p:nvSpPr>
          <p:cNvPr id="44" name="Text Placeholder 10"/>
          <p:cNvSpPr>
            <a:spLocks noGrp="1"/>
          </p:cNvSpPr>
          <p:nvPr>
            <p:ph type="body" sz="quarter" idx="34" hasCustomPrompt="1"/>
          </p:nvPr>
        </p:nvSpPr>
        <p:spPr>
          <a:xfrm>
            <a:off x="4774183" y="1766691"/>
            <a:ext cx="6939282" cy="413582"/>
          </a:xfrm>
        </p:spPr>
        <p:txBody>
          <a:bodyPr>
            <a:normAutofit/>
          </a:bodyPr>
          <a:lstStyle>
            <a:lvl1pPr marL="0" indent="0">
              <a:spcBef>
                <a:spcPts val="0"/>
              </a:spcBef>
              <a:buNone/>
              <a:defRPr sz="2000" b="1"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Your title here</a:t>
            </a:r>
          </a:p>
        </p:txBody>
      </p:sp>
      <p:grpSp>
        <p:nvGrpSpPr>
          <p:cNvPr id="32" name="Group 31"/>
          <p:cNvGrpSpPr/>
          <p:nvPr userDrawn="1"/>
        </p:nvGrpSpPr>
        <p:grpSpPr>
          <a:xfrm>
            <a:off x="0" y="6766560"/>
            <a:ext cx="12192000" cy="91440"/>
            <a:chOff x="0" y="4480421"/>
            <a:chExt cx="12192000" cy="91440"/>
          </a:xfrm>
        </p:grpSpPr>
        <p:sp>
          <p:nvSpPr>
            <p:cNvPr id="34" name="Rectangle 3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1648693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iMac">
    <p:spTree>
      <p:nvGrpSpPr>
        <p:cNvPr id="1" name=""/>
        <p:cNvGrpSpPr/>
        <p:nvPr/>
      </p:nvGrpSpPr>
      <p:grpSpPr>
        <a:xfrm>
          <a:off x="0" y="0"/>
          <a:ext cx="0" cy="0"/>
          <a:chOff x="0" y="0"/>
          <a:chExt cx="0" cy="0"/>
        </a:xfrm>
      </p:grpSpPr>
      <p:grpSp>
        <p:nvGrpSpPr>
          <p:cNvPr id="25" name="Group 24"/>
          <p:cNvGrpSpPr/>
          <p:nvPr userDrawn="1"/>
        </p:nvGrpSpPr>
        <p:grpSpPr>
          <a:xfrm>
            <a:off x="1036776" y="1717358"/>
            <a:ext cx="5059198" cy="4416742"/>
            <a:chOff x="3742268" y="2033349"/>
            <a:chExt cx="4296282" cy="3750707"/>
          </a:xfrm>
        </p:grpSpPr>
        <p:sp>
          <p:nvSpPr>
            <p:cNvPr id="26" name="Shape 6"/>
            <p:cNvSpPr/>
            <p:nvPr/>
          </p:nvSpPr>
          <p:spPr>
            <a:xfrm>
              <a:off x="5156233" y="5716335"/>
              <a:ext cx="1464334" cy="67721"/>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solidFill>
              <a:srgbClr val="32373C">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6"/>
            <p:cNvSpPr/>
            <p:nvPr/>
          </p:nvSpPr>
          <p:spPr>
            <a:xfrm>
              <a:off x="5148520" y="5698509"/>
              <a:ext cx="1479760" cy="67721"/>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gradFill>
              <a:gsLst>
                <a:gs pos="17000">
                  <a:srgbClr val="000000">
                    <a:alpha val="30000"/>
                  </a:srgbClr>
                </a:gs>
                <a:gs pos="76000">
                  <a:srgbClr val="32373C">
                    <a:alpha val="8000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7"/>
            <p:cNvSpPr/>
            <p:nvPr/>
          </p:nvSpPr>
          <p:spPr>
            <a:xfrm>
              <a:off x="3742268" y="4635867"/>
              <a:ext cx="4296281" cy="485675"/>
            </a:xfrm>
            <a:custGeom>
              <a:avLst/>
              <a:gdLst/>
              <a:ahLst/>
              <a:cxnLst>
                <a:cxn ang="0">
                  <a:pos x="wd2" y="hd2"/>
                </a:cxn>
                <a:cxn ang="5400000">
                  <a:pos x="wd2" y="hd2"/>
                </a:cxn>
                <a:cxn ang="10800000">
                  <a:pos x="wd2" y="hd2"/>
                </a:cxn>
                <a:cxn ang="16200000">
                  <a:pos x="wd2" y="hd2"/>
                </a:cxn>
              </a:cxnLst>
              <a:rect l="0" t="0" r="r" b="b"/>
              <a:pathLst>
                <a:path w="21600" h="21600" extrusionOk="0">
                  <a:moveTo>
                    <a:pt x="0" y="15382"/>
                  </a:moveTo>
                  <a:cubicBezTo>
                    <a:pt x="0" y="18816"/>
                    <a:pt x="315" y="21600"/>
                    <a:pt x="703" y="21600"/>
                  </a:cubicBezTo>
                  <a:lnTo>
                    <a:pt x="20897" y="21600"/>
                  </a:lnTo>
                  <a:cubicBezTo>
                    <a:pt x="21285" y="21600"/>
                    <a:pt x="21600" y="18816"/>
                    <a:pt x="21600" y="15382"/>
                  </a:cubicBezTo>
                  <a:lnTo>
                    <a:pt x="21600" y="0"/>
                  </a:lnTo>
                  <a:lnTo>
                    <a:pt x="0" y="0"/>
                  </a:lnTo>
                  <a:cubicBezTo>
                    <a:pt x="0" y="0"/>
                    <a:pt x="0" y="15382"/>
                    <a:pt x="0" y="15382"/>
                  </a:cubicBezTo>
                  <a:close/>
                </a:path>
              </a:pathLst>
            </a:custGeom>
            <a:gradFill>
              <a:gsLst>
                <a:gs pos="0">
                  <a:srgbClr val="C8CBCF"/>
                </a:gs>
                <a:gs pos="100000">
                  <a:srgbClr val="E7E7E8"/>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8"/>
            <p:cNvSpPr/>
            <p:nvPr/>
          </p:nvSpPr>
          <p:spPr>
            <a:xfrm>
              <a:off x="3742268" y="2033349"/>
              <a:ext cx="4296282" cy="2607645"/>
            </a:xfrm>
            <a:custGeom>
              <a:avLst/>
              <a:gdLst/>
              <a:ahLst/>
              <a:cxnLst>
                <a:cxn ang="0">
                  <a:pos x="wd2" y="hd2"/>
                </a:cxn>
                <a:cxn ang="5400000">
                  <a:pos x="wd2" y="hd2"/>
                </a:cxn>
                <a:cxn ang="10800000">
                  <a:pos x="wd2" y="hd2"/>
                </a:cxn>
                <a:cxn ang="16200000">
                  <a:pos x="wd2" y="hd2"/>
                </a:cxn>
              </a:cxnLst>
              <a:rect l="0" t="0" r="r" b="b"/>
              <a:pathLst>
                <a:path w="21600" h="21600" extrusionOk="0">
                  <a:moveTo>
                    <a:pt x="20575" y="19911"/>
                  </a:moveTo>
                  <a:lnTo>
                    <a:pt x="1025" y="19911"/>
                  </a:lnTo>
                  <a:lnTo>
                    <a:pt x="1025" y="1737"/>
                  </a:lnTo>
                  <a:lnTo>
                    <a:pt x="20575" y="1737"/>
                  </a:lnTo>
                  <a:cubicBezTo>
                    <a:pt x="20575" y="1737"/>
                    <a:pt x="20575" y="19911"/>
                    <a:pt x="20575" y="19911"/>
                  </a:cubicBezTo>
                  <a:close/>
                  <a:moveTo>
                    <a:pt x="20897" y="0"/>
                  </a:moveTo>
                  <a:lnTo>
                    <a:pt x="703" y="0"/>
                  </a:lnTo>
                  <a:cubicBezTo>
                    <a:pt x="315" y="0"/>
                    <a:pt x="0" y="518"/>
                    <a:pt x="0" y="1158"/>
                  </a:cubicBezTo>
                  <a:lnTo>
                    <a:pt x="0" y="21600"/>
                  </a:lnTo>
                  <a:lnTo>
                    <a:pt x="21600" y="21600"/>
                  </a:lnTo>
                  <a:lnTo>
                    <a:pt x="21600" y="1158"/>
                  </a:lnTo>
                  <a:cubicBezTo>
                    <a:pt x="21600" y="518"/>
                    <a:pt x="21285" y="0"/>
                    <a:pt x="20897" y="0"/>
                  </a:cubicBezTo>
                  <a:close/>
                </a:path>
              </a:pathLst>
            </a:custGeom>
            <a:gradFill>
              <a:gsLst>
                <a:gs pos="6000">
                  <a:srgbClr val="32373C"/>
                </a:gs>
                <a:gs pos="62000">
                  <a:srgbClr val="000000"/>
                </a:gs>
              </a:gsLst>
              <a:lin ang="1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9"/>
            <p:cNvSpPr/>
            <p:nvPr/>
          </p:nvSpPr>
          <p:spPr>
            <a:xfrm>
              <a:off x="5154883" y="5711236"/>
              <a:ext cx="1468712" cy="45147"/>
            </a:xfrm>
            <a:custGeom>
              <a:avLst/>
              <a:gdLst/>
              <a:ahLst/>
              <a:cxnLst>
                <a:cxn ang="0">
                  <a:pos x="wd2" y="hd2"/>
                </a:cxn>
                <a:cxn ang="5400000">
                  <a:pos x="wd2" y="hd2"/>
                </a:cxn>
                <a:cxn ang="10800000">
                  <a:pos x="wd2" y="hd2"/>
                </a:cxn>
                <a:cxn ang="16200000">
                  <a:pos x="wd2" y="hd2"/>
                </a:cxn>
              </a:cxnLst>
              <a:rect l="0" t="0" r="r" b="b"/>
              <a:pathLst>
                <a:path w="21516" h="21600" extrusionOk="0">
                  <a:moveTo>
                    <a:pt x="21512" y="0"/>
                  </a:moveTo>
                  <a:cubicBezTo>
                    <a:pt x="21499" y="3516"/>
                    <a:pt x="21438" y="9477"/>
                    <a:pt x="21185" y="12548"/>
                  </a:cubicBezTo>
                  <a:cubicBezTo>
                    <a:pt x="20811" y="17077"/>
                    <a:pt x="19488" y="18813"/>
                    <a:pt x="18603" y="18813"/>
                  </a:cubicBezTo>
                  <a:cubicBezTo>
                    <a:pt x="18082" y="18813"/>
                    <a:pt x="14899" y="18813"/>
                    <a:pt x="12368" y="18813"/>
                  </a:cubicBezTo>
                  <a:cubicBezTo>
                    <a:pt x="12368" y="18813"/>
                    <a:pt x="10917" y="18813"/>
                    <a:pt x="9148" y="18813"/>
                  </a:cubicBezTo>
                  <a:cubicBezTo>
                    <a:pt x="6617" y="18813"/>
                    <a:pt x="3434" y="18813"/>
                    <a:pt x="2913" y="18813"/>
                  </a:cubicBezTo>
                  <a:cubicBezTo>
                    <a:pt x="2028" y="18813"/>
                    <a:pt x="705" y="17077"/>
                    <a:pt x="331" y="12548"/>
                  </a:cubicBezTo>
                  <a:cubicBezTo>
                    <a:pt x="78" y="9477"/>
                    <a:pt x="17" y="3516"/>
                    <a:pt x="4" y="0"/>
                  </a:cubicBezTo>
                  <a:lnTo>
                    <a:pt x="2" y="0"/>
                  </a:lnTo>
                  <a:cubicBezTo>
                    <a:pt x="2" y="0"/>
                    <a:pt x="-42" y="10806"/>
                    <a:pt x="331" y="15335"/>
                  </a:cubicBezTo>
                  <a:cubicBezTo>
                    <a:pt x="705" y="19864"/>
                    <a:pt x="2028" y="21600"/>
                    <a:pt x="2913" y="21600"/>
                  </a:cubicBezTo>
                  <a:cubicBezTo>
                    <a:pt x="3434" y="21600"/>
                    <a:pt x="6617" y="21600"/>
                    <a:pt x="9148" y="21600"/>
                  </a:cubicBezTo>
                  <a:cubicBezTo>
                    <a:pt x="10917" y="21600"/>
                    <a:pt x="12368" y="21600"/>
                    <a:pt x="12368" y="21600"/>
                  </a:cubicBezTo>
                  <a:cubicBezTo>
                    <a:pt x="14899" y="21600"/>
                    <a:pt x="18082" y="21600"/>
                    <a:pt x="18603" y="21600"/>
                  </a:cubicBezTo>
                  <a:cubicBezTo>
                    <a:pt x="19488" y="21600"/>
                    <a:pt x="20811" y="19864"/>
                    <a:pt x="21185" y="15335"/>
                  </a:cubicBezTo>
                  <a:cubicBezTo>
                    <a:pt x="21558" y="10806"/>
                    <a:pt x="21514" y="0"/>
                    <a:pt x="21514" y="0"/>
                  </a:cubicBezTo>
                  <a:cubicBezTo>
                    <a:pt x="21514" y="0"/>
                    <a:pt x="21512" y="0"/>
                    <a:pt x="21512" y="0"/>
                  </a:cubicBezTo>
                  <a:close/>
                </a:path>
              </a:pathLst>
            </a:custGeom>
            <a:solidFill>
              <a:srgbClr val="000000">
                <a:alpha val="7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10"/>
            <p:cNvSpPr/>
            <p:nvPr/>
          </p:nvSpPr>
          <p:spPr>
            <a:xfrm>
              <a:off x="5148520" y="5119465"/>
              <a:ext cx="1480148" cy="610751"/>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6000">
                  <a:srgbClr val="A4A7A8"/>
                </a:gs>
                <a:gs pos="0">
                  <a:srgbClr val="A4A7A8"/>
                </a:gs>
                <a:gs pos="34000">
                  <a:srgbClr val="F5F8FA"/>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11"/>
            <p:cNvSpPr/>
            <p:nvPr/>
          </p:nvSpPr>
          <p:spPr>
            <a:xfrm>
              <a:off x="5148520" y="5119465"/>
              <a:ext cx="1480148" cy="610751"/>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5000">
                  <a:srgbClr val="000000">
                    <a:alpha val="30000"/>
                  </a:srgbClr>
                </a:gs>
                <a:gs pos="36000">
                  <a:srgbClr val="FFFFFF">
                    <a:alpha val="0"/>
                  </a:srgbClr>
                </a:gs>
                <a:gs pos="95000">
                  <a:srgbClr val="FFFFFF">
                    <a:alpha val="0"/>
                  </a:srgbClr>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12"/>
            <p:cNvSpPr/>
            <p:nvPr/>
          </p:nvSpPr>
          <p:spPr>
            <a:xfrm>
              <a:off x="5148520" y="5704872"/>
              <a:ext cx="1480363" cy="45147"/>
            </a:xfrm>
            <a:custGeom>
              <a:avLst/>
              <a:gdLst/>
              <a:ahLst/>
              <a:cxnLst>
                <a:cxn ang="0">
                  <a:pos x="wd2" y="hd2"/>
                </a:cxn>
                <a:cxn ang="5400000">
                  <a:pos x="wd2" y="hd2"/>
                </a:cxn>
                <a:cxn ang="10800000">
                  <a:pos x="wd2" y="hd2"/>
                </a:cxn>
                <a:cxn ang="16200000">
                  <a:pos x="wd2" y="hd2"/>
                </a:cxn>
              </a:cxnLst>
              <a:rect l="0" t="0" r="r" b="b"/>
              <a:pathLst>
                <a:path w="21516" h="21600" extrusionOk="0">
                  <a:moveTo>
                    <a:pt x="21515" y="0"/>
                  </a:moveTo>
                  <a:lnTo>
                    <a:pt x="21512" y="0"/>
                  </a:lnTo>
                  <a:cubicBezTo>
                    <a:pt x="21487" y="4170"/>
                    <a:pt x="21268" y="8231"/>
                    <a:pt x="20567" y="9989"/>
                  </a:cubicBezTo>
                  <a:cubicBezTo>
                    <a:pt x="19268" y="13239"/>
                    <a:pt x="17335" y="12776"/>
                    <a:pt x="17335" y="12776"/>
                  </a:cubicBezTo>
                  <a:lnTo>
                    <a:pt x="12356" y="12776"/>
                  </a:lnTo>
                  <a:lnTo>
                    <a:pt x="9160" y="12776"/>
                  </a:lnTo>
                  <a:lnTo>
                    <a:pt x="4181" y="12776"/>
                  </a:lnTo>
                  <a:cubicBezTo>
                    <a:pt x="4181" y="12776"/>
                    <a:pt x="2248" y="13239"/>
                    <a:pt x="949" y="9989"/>
                  </a:cubicBezTo>
                  <a:cubicBezTo>
                    <a:pt x="248" y="8231"/>
                    <a:pt x="29" y="4170"/>
                    <a:pt x="4" y="0"/>
                  </a:cubicBezTo>
                  <a:lnTo>
                    <a:pt x="1" y="0"/>
                  </a:lnTo>
                  <a:cubicBezTo>
                    <a:pt x="1" y="0"/>
                    <a:pt x="-42" y="10806"/>
                    <a:pt x="328" y="15335"/>
                  </a:cubicBezTo>
                  <a:cubicBezTo>
                    <a:pt x="699" y="19864"/>
                    <a:pt x="2096" y="21600"/>
                    <a:pt x="2974" y="21600"/>
                  </a:cubicBezTo>
                  <a:cubicBezTo>
                    <a:pt x="3491" y="21600"/>
                    <a:pt x="6649" y="21600"/>
                    <a:pt x="9160" y="21600"/>
                  </a:cubicBezTo>
                  <a:cubicBezTo>
                    <a:pt x="10916" y="21600"/>
                    <a:pt x="12356" y="21600"/>
                    <a:pt x="12356" y="21600"/>
                  </a:cubicBezTo>
                  <a:cubicBezTo>
                    <a:pt x="14867" y="21600"/>
                    <a:pt x="18025" y="21600"/>
                    <a:pt x="18542" y="21600"/>
                  </a:cubicBezTo>
                  <a:cubicBezTo>
                    <a:pt x="19420" y="21600"/>
                    <a:pt x="20817" y="19864"/>
                    <a:pt x="21188" y="15335"/>
                  </a:cubicBezTo>
                  <a:cubicBezTo>
                    <a:pt x="21558" y="10806"/>
                    <a:pt x="21515" y="0"/>
                    <a:pt x="21515" y="0"/>
                  </a:cubicBezTo>
                  <a:close/>
                </a:path>
              </a:pathLst>
            </a:custGeom>
            <a:gradFill>
              <a:gsLst>
                <a:gs pos="0">
                  <a:srgbClr val="6A6A6A"/>
                </a:gs>
                <a:gs pos="87000">
                  <a:srgbClr val="F5F8FA"/>
                </a:gs>
                <a:gs pos="13000">
                  <a:srgbClr val="F5F8FA"/>
                </a:gs>
                <a:gs pos="100000">
                  <a:srgbClr val="6A6A6A"/>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13"/>
            <p:cNvSpPr/>
            <p:nvPr/>
          </p:nvSpPr>
          <p:spPr>
            <a:xfrm>
              <a:off x="5148520" y="5342174"/>
              <a:ext cx="563717" cy="388408"/>
            </a:xfrm>
            <a:custGeom>
              <a:avLst/>
              <a:gdLst/>
              <a:ahLst/>
              <a:cxnLst>
                <a:cxn ang="0">
                  <a:pos x="wd2" y="hd2"/>
                </a:cxn>
                <a:cxn ang="5400000">
                  <a:pos x="wd2" y="hd2"/>
                </a:cxn>
                <a:cxn ang="10800000">
                  <a:pos x="wd2" y="hd2"/>
                </a:cxn>
                <a:cxn ang="16200000">
                  <a:pos x="wd2" y="hd2"/>
                </a:cxn>
              </a:cxnLst>
              <a:rect l="0" t="0" r="r" b="b"/>
              <a:pathLst>
                <a:path w="20714" h="21549" extrusionOk="0">
                  <a:moveTo>
                    <a:pt x="9190" y="0"/>
                  </a:moveTo>
                  <a:cubicBezTo>
                    <a:pt x="8788" y="0"/>
                    <a:pt x="8391" y="32"/>
                    <a:pt x="7999" y="92"/>
                  </a:cubicBezTo>
                  <a:cubicBezTo>
                    <a:pt x="7690" y="4243"/>
                    <a:pt x="7297" y="8100"/>
                    <a:pt x="6856" y="9211"/>
                  </a:cubicBezTo>
                  <a:cubicBezTo>
                    <a:pt x="5786" y="11904"/>
                    <a:pt x="933" y="18368"/>
                    <a:pt x="470" y="18961"/>
                  </a:cubicBezTo>
                  <a:cubicBezTo>
                    <a:pt x="6" y="19553"/>
                    <a:pt x="-886" y="20846"/>
                    <a:pt x="2396" y="21223"/>
                  </a:cubicBezTo>
                  <a:cubicBezTo>
                    <a:pt x="5678" y="21600"/>
                    <a:pt x="10566" y="21546"/>
                    <a:pt x="10566" y="21546"/>
                  </a:cubicBezTo>
                  <a:lnTo>
                    <a:pt x="20377" y="21546"/>
                  </a:lnTo>
                  <a:cubicBezTo>
                    <a:pt x="20596" y="20209"/>
                    <a:pt x="20714" y="18811"/>
                    <a:pt x="20714" y="17372"/>
                  </a:cubicBezTo>
                  <a:cubicBezTo>
                    <a:pt x="20714" y="7778"/>
                    <a:pt x="15555" y="0"/>
                    <a:pt x="9190" y="0"/>
                  </a:cubicBezTo>
                  <a:close/>
                </a:path>
              </a:pathLst>
            </a:custGeom>
            <a:gradFill flip="none" rotWithShape="1">
              <a:gsLst>
                <a:gs pos="94000">
                  <a:srgbClr val="F5F8FA"/>
                </a:gs>
                <a:gs pos="35000">
                  <a:srgbClr val="FFFFFF">
                    <a:alpha val="0"/>
                  </a:srgbClr>
                </a:gs>
              </a:gsLst>
              <a:lin ang="9000000" scaled="0"/>
              <a:tileRec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14"/>
            <p:cNvSpPr/>
            <p:nvPr/>
          </p:nvSpPr>
          <p:spPr>
            <a:xfrm>
              <a:off x="6064811" y="5342174"/>
              <a:ext cx="563717" cy="388408"/>
            </a:xfrm>
            <a:custGeom>
              <a:avLst/>
              <a:gdLst/>
              <a:ahLst/>
              <a:cxnLst>
                <a:cxn ang="0">
                  <a:pos x="wd2" y="hd2"/>
                </a:cxn>
                <a:cxn ang="5400000">
                  <a:pos x="wd2" y="hd2"/>
                </a:cxn>
                <a:cxn ang="10800000">
                  <a:pos x="wd2" y="hd2"/>
                </a:cxn>
                <a:cxn ang="16200000">
                  <a:pos x="wd2" y="hd2"/>
                </a:cxn>
              </a:cxnLst>
              <a:rect l="0" t="0" r="r" b="b"/>
              <a:pathLst>
                <a:path w="20714" h="21549" extrusionOk="0">
                  <a:moveTo>
                    <a:pt x="11524" y="0"/>
                  </a:moveTo>
                  <a:cubicBezTo>
                    <a:pt x="11926" y="0"/>
                    <a:pt x="12323" y="32"/>
                    <a:pt x="12715" y="92"/>
                  </a:cubicBezTo>
                  <a:cubicBezTo>
                    <a:pt x="13024" y="4243"/>
                    <a:pt x="13417" y="8100"/>
                    <a:pt x="13858" y="9211"/>
                  </a:cubicBezTo>
                  <a:cubicBezTo>
                    <a:pt x="14928" y="11904"/>
                    <a:pt x="19781" y="18368"/>
                    <a:pt x="20244" y="18961"/>
                  </a:cubicBezTo>
                  <a:cubicBezTo>
                    <a:pt x="20708" y="19553"/>
                    <a:pt x="21600" y="20846"/>
                    <a:pt x="18318" y="21223"/>
                  </a:cubicBezTo>
                  <a:cubicBezTo>
                    <a:pt x="15036" y="21600"/>
                    <a:pt x="10148" y="21546"/>
                    <a:pt x="10148" y="21546"/>
                  </a:cubicBezTo>
                  <a:lnTo>
                    <a:pt x="337" y="21546"/>
                  </a:lnTo>
                  <a:cubicBezTo>
                    <a:pt x="118" y="20209"/>
                    <a:pt x="0" y="18811"/>
                    <a:pt x="0" y="17372"/>
                  </a:cubicBezTo>
                  <a:cubicBezTo>
                    <a:pt x="0" y="7778"/>
                    <a:pt x="5159" y="0"/>
                    <a:pt x="11524" y="0"/>
                  </a:cubicBezTo>
                  <a:close/>
                </a:path>
              </a:pathLst>
            </a:custGeom>
            <a:gradFill flip="none" rotWithShape="1">
              <a:gsLst>
                <a:gs pos="78000">
                  <a:srgbClr val="EEEFF1">
                    <a:alpha val="0"/>
                  </a:srgbClr>
                </a:gs>
                <a:gs pos="21000">
                  <a:srgbClr val="F5F8FA"/>
                </a:gs>
              </a:gsLst>
              <a:path path="circle">
                <a:fillToRect l="100000" t="100000"/>
              </a:path>
              <a:tileRect r="-100000" b="-1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16"/>
            <p:cNvSpPr/>
            <p:nvPr/>
          </p:nvSpPr>
          <p:spPr>
            <a:xfrm>
              <a:off x="3742268" y="4642230"/>
              <a:ext cx="4296281" cy="58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adFill>
              <a:gsLst>
                <a:gs pos="0">
                  <a:srgbClr val="E1E1E3">
                    <a:alpha val="0"/>
                  </a:srgbClr>
                </a:gs>
                <a:gs pos="100000">
                  <a:srgbClr val="9EA0A4">
                    <a:alpha val="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17"/>
            <p:cNvSpPr/>
            <p:nvPr/>
          </p:nvSpPr>
          <p:spPr>
            <a:xfrm>
              <a:off x="5861191" y="2084254"/>
              <a:ext cx="55723" cy="55723"/>
            </a:xfrm>
            <a:custGeom>
              <a:avLst/>
              <a:gdLst/>
              <a:ahLst/>
              <a:cxnLst>
                <a:cxn ang="0">
                  <a:pos x="wd2" y="hd2"/>
                </a:cxn>
                <a:cxn ang="5400000">
                  <a:pos x="wd2" y="hd2"/>
                </a:cxn>
                <a:cxn ang="10800000">
                  <a:pos x="wd2" y="hd2"/>
                </a:cxn>
                <a:cxn ang="16200000">
                  <a:pos x="wd2" y="hd2"/>
                </a:cxn>
              </a:cxnLst>
              <a:rect l="0" t="0" r="r" b="b"/>
              <a:pathLst>
                <a:path w="19678" h="19678" extrusionOk="0">
                  <a:moveTo>
                    <a:pt x="16797" y="2883"/>
                  </a:moveTo>
                  <a:cubicBezTo>
                    <a:pt x="12953" y="-961"/>
                    <a:pt x="6723" y="-961"/>
                    <a:pt x="2882" y="2883"/>
                  </a:cubicBezTo>
                  <a:cubicBezTo>
                    <a:pt x="-961" y="6723"/>
                    <a:pt x="-961" y="12953"/>
                    <a:pt x="2882" y="16797"/>
                  </a:cubicBezTo>
                  <a:cubicBezTo>
                    <a:pt x="6723" y="20639"/>
                    <a:pt x="12953" y="20638"/>
                    <a:pt x="16797" y="16797"/>
                  </a:cubicBezTo>
                  <a:cubicBezTo>
                    <a:pt x="20637" y="12953"/>
                    <a:pt x="20639" y="6723"/>
                    <a:pt x="16797" y="2883"/>
                  </a:cubicBezTo>
                  <a:close/>
                </a:path>
              </a:pathLst>
            </a:custGeom>
            <a:gradFill>
              <a:gsLst>
                <a:gs pos="28000">
                  <a:srgbClr val="666666"/>
                </a:gs>
                <a:gs pos="86000">
                  <a:srgbClr val="090909"/>
                </a:gs>
              </a:gsLst>
              <a:lin ang="3558017"/>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18"/>
            <p:cNvSpPr/>
            <p:nvPr/>
          </p:nvSpPr>
          <p:spPr>
            <a:xfrm>
              <a:off x="5867554" y="2090617"/>
              <a:ext cx="43907" cy="43895"/>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gradFill>
              <a:gsLst>
                <a:gs pos="30000">
                  <a:srgbClr val="474747"/>
                </a:gs>
                <a:gs pos="70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19"/>
            <p:cNvSpPr/>
            <p:nvPr/>
          </p:nvSpPr>
          <p:spPr>
            <a:xfrm>
              <a:off x="5883462" y="2106525"/>
              <a:ext cx="10795" cy="10792"/>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60000"/>
              <a:lumOff val="4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24" name="Picture Placeholder 5"/>
          <p:cNvSpPr>
            <a:spLocks noGrp="1"/>
          </p:cNvSpPr>
          <p:nvPr>
            <p:ph type="pic" sz="quarter" idx="22"/>
          </p:nvPr>
        </p:nvSpPr>
        <p:spPr>
          <a:xfrm>
            <a:off x="1273978" y="1965559"/>
            <a:ext cx="4581144" cy="2587752"/>
          </a:xfrm>
        </p:spPr>
        <p:txBody>
          <a:bodyPr/>
          <a:lstStyle/>
          <a:p>
            <a:endParaRPr lang="en-US"/>
          </a:p>
        </p:txBody>
      </p:sp>
      <p:grpSp>
        <p:nvGrpSpPr>
          <p:cNvPr id="37" name="Group 36"/>
          <p:cNvGrpSpPr/>
          <p:nvPr userDrawn="1"/>
        </p:nvGrpSpPr>
        <p:grpSpPr>
          <a:xfrm>
            <a:off x="0" y="6766560"/>
            <a:ext cx="12192000" cy="91440"/>
            <a:chOff x="0" y="4480421"/>
            <a:chExt cx="12192000" cy="91440"/>
          </a:xfrm>
        </p:grpSpPr>
        <p:sp>
          <p:nvSpPr>
            <p:cNvPr id="40" name="Rectangle 39"/>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370694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ico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354775" y="4318989"/>
            <a:ext cx="2596896" cy="431800"/>
          </a:xfrm>
        </p:spPr>
        <p:txBody>
          <a:bodyPr anchor="ctr">
            <a:normAutofit/>
          </a:bodyPr>
          <a:lstStyle>
            <a:lvl1pPr marL="0" indent="0" algn="ctr">
              <a:buNone/>
              <a:defRPr sz="2200" cap="all" baseline="0">
                <a:solidFill>
                  <a:srgbClr val="324D5E"/>
                </a:solidFill>
              </a:defRPr>
            </a:lvl1pPr>
          </a:lstStyle>
          <a:p>
            <a:pPr lvl="0"/>
            <a:r>
              <a:rPr lang="en-US"/>
              <a:t>Title Here</a:t>
            </a:r>
          </a:p>
        </p:txBody>
      </p:sp>
      <p:sp>
        <p:nvSpPr>
          <p:cNvPr id="32" name="Text Placeholder 29"/>
          <p:cNvSpPr>
            <a:spLocks noGrp="1"/>
          </p:cNvSpPr>
          <p:nvPr>
            <p:ph type="body" sz="quarter" idx="19" hasCustomPrompt="1"/>
          </p:nvPr>
        </p:nvSpPr>
        <p:spPr>
          <a:xfrm>
            <a:off x="3316627" y="4318989"/>
            <a:ext cx="2596896" cy="431800"/>
          </a:xfr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cap="all" baseline="0">
                <a:solidFill>
                  <a:srgbClr val="324D5E"/>
                </a:solidFill>
              </a:defRPr>
            </a:lvl1pPr>
          </a:lstStyle>
          <a:p>
            <a:pPr lvl="0"/>
            <a:r>
              <a:rPr lang="en-US"/>
              <a:t>Title Here</a:t>
            </a:r>
          </a:p>
        </p:txBody>
      </p:sp>
      <p:sp>
        <p:nvSpPr>
          <p:cNvPr id="33" name="Text Placeholder 29"/>
          <p:cNvSpPr>
            <a:spLocks noGrp="1"/>
          </p:cNvSpPr>
          <p:nvPr>
            <p:ph type="body" sz="quarter" idx="20" hasCustomPrompt="1"/>
          </p:nvPr>
        </p:nvSpPr>
        <p:spPr>
          <a:xfrm>
            <a:off x="6278479" y="4318989"/>
            <a:ext cx="2596896" cy="431800"/>
          </a:xfrm>
        </p:spPr>
        <p:txBody>
          <a:bodyPr anchor="ctr">
            <a:normAutofit/>
          </a:bodyPr>
          <a:lstStyle>
            <a:lvl1pPr marL="0" indent="0" algn="ctr">
              <a:buNone/>
              <a:defRPr sz="2200" cap="all" baseline="0">
                <a:solidFill>
                  <a:srgbClr val="324D5E"/>
                </a:solidFill>
              </a:defRPr>
            </a:lvl1pPr>
          </a:lstStyle>
          <a:p>
            <a:pPr lvl="0"/>
            <a:r>
              <a:rPr lang="en-US"/>
              <a:t>Title Here</a:t>
            </a:r>
          </a:p>
        </p:txBody>
      </p:sp>
      <p:sp>
        <p:nvSpPr>
          <p:cNvPr id="34" name="Text Placeholder 29"/>
          <p:cNvSpPr>
            <a:spLocks noGrp="1"/>
          </p:cNvSpPr>
          <p:nvPr>
            <p:ph type="body" sz="quarter" idx="21" hasCustomPrompt="1"/>
          </p:nvPr>
        </p:nvSpPr>
        <p:spPr>
          <a:xfrm>
            <a:off x="9240330" y="4318989"/>
            <a:ext cx="2596896" cy="431800"/>
          </a:xfrm>
        </p:spPr>
        <p:txBody>
          <a:bodyPr anchor="ctr">
            <a:normAutofit/>
          </a:bodyPr>
          <a:lstStyle>
            <a:lvl1pPr marL="0" indent="0" algn="ctr">
              <a:buNone/>
              <a:defRPr sz="2200" cap="all" baseline="0">
                <a:solidFill>
                  <a:srgbClr val="324D5E"/>
                </a:solidFill>
              </a:defRPr>
            </a:lvl1pPr>
          </a:lstStyle>
          <a:p>
            <a:pPr lvl="0"/>
            <a:r>
              <a:rPr lang="en-US"/>
              <a:t>Title Here</a:t>
            </a:r>
          </a:p>
        </p:txBody>
      </p:sp>
      <p:sp>
        <p:nvSpPr>
          <p:cNvPr id="35" name="Text Placeholder 29"/>
          <p:cNvSpPr>
            <a:spLocks noGrp="1"/>
          </p:cNvSpPr>
          <p:nvPr>
            <p:ph type="body" sz="quarter" idx="22" hasCustomPrompt="1"/>
          </p:nvPr>
        </p:nvSpPr>
        <p:spPr>
          <a:xfrm>
            <a:off x="354775"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6" name="Text Placeholder 29"/>
          <p:cNvSpPr>
            <a:spLocks noGrp="1"/>
          </p:cNvSpPr>
          <p:nvPr>
            <p:ph type="body" sz="quarter" idx="23" hasCustomPrompt="1"/>
          </p:nvPr>
        </p:nvSpPr>
        <p:spPr>
          <a:xfrm>
            <a:off x="3316627"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7" name="Text Placeholder 29"/>
          <p:cNvSpPr>
            <a:spLocks noGrp="1"/>
          </p:cNvSpPr>
          <p:nvPr>
            <p:ph type="body" sz="quarter" idx="24" hasCustomPrompt="1"/>
          </p:nvPr>
        </p:nvSpPr>
        <p:spPr>
          <a:xfrm>
            <a:off x="6278479"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8" name="Text Placeholder 29"/>
          <p:cNvSpPr>
            <a:spLocks noGrp="1"/>
          </p:cNvSpPr>
          <p:nvPr>
            <p:ph type="body" sz="quarter" idx="25" hasCustomPrompt="1"/>
          </p:nvPr>
        </p:nvSpPr>
        <p:spPr>
          <a:xfrm>
            <a:off x="9240330"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1" name="Text Placeholder 7"/>
          <p:cNvSpPr>
            <a:spLocks noGrp="1"/>
          </p:cNvSpPr>
          <p:nvPr>
            <p:ph type="body" sz="quarter" idx="26" hasCustomPrompt="1"/>
          </p:nvPr>
        </p:nvSpPr>
        <p:spPr>
          <a:xfrm>
            <a:off x="354775" y="1686031"/>
            <a:ext cx="2596896" cy="2596896"/>
          </a:xfrm>
          <a:prstGeom prst="ellipse">
            <a:avLst/>
          </a:prstGeom>
          <a:solidFill>
            <a:schemeClr val="accent1"/>
          </a:solidFill>
        </p:spPr>
        <p:txBody>
          <a:bodyPr vert="horz" lIns="91440" tIns="45720" rIns="91440" bIns="45720" rtlCol="0" anchor="ctr">
            <a:normAutofit/>
          </a:bodyPr>
          <a:lstStyle>
            <a:lvl1pPr marL="0" indent="0" algn="ctr">
              <a:buNone/>
              <a:defRPr lang="en-US" sz="10000">
                <a:latin typeface="FontAwesome" pitchFamily="2" charset="0"/>
              </a:defRPr>
            </a:lvl1pPr>
          </a:lstStyle>
          <a:p>
            <a:pPr lvl="0"/>
            <a:r>
              <a:rPr lang="en-US"/>
              <a:t></a:t>
            </a:r>
          </a:p>
        </p:txBody>
      </p:sp>
      <p:sp>
        <p:nvSpPr>
          <p:cNvPr id="42" name="Text Placeholder 7"/>
          <p:cNvSpPr>
            <a:spLocks noGrp="1"/>
          </p:cNvSpPr>
          <p:nvPr>
            <p:ph type="body" sz="quarter" idx="27" hasCustomPrompt="1"/>
          </p:nvPr>
        </p:nvSpPr>
        <p:spPr>
          <a:xfrm>
            <a:off x="3313467" y="1686031"/>
            <a:ext cx="2596896" cy="2596896"/>
          </a:xfrm>
          <a:prstGeom prst="ellipse">
            <a:avLst/>
          </a:prstGeom>
          <a:solidFill>
            <a:schemeClr val="accent2"/>
          </a:solidFill>
        </p:spPr>
        <p:txBody>
          <a:bodyPr vert="horz" lIns="91440" tIns="45720" rIns="91440" bIns="45720" rtlCol="0" anchor="ctr">
            <a:normAutofit/>
          </a:bodyPr>
          <a:lstStyle>
            <a:lvl1pPr marL="0" indent="0" algn="ctr">
              <a:buNone/>
              <a:defRPr lang="en-US" sz="10000">
                <a:solidFill>
                  <a:schemeClr val="bg1"/>
                </a:solidFill>
                <a:latin typeface="FontAwesome" pitchFamily="2" charset="0"/>
              </a:defRPr>
            </a:lvl1pPr>
          </a:lstStyle>
          <a:p>
            <a:pPr lvl="0"/>
            <a:r>
              <a:rPr lang="en-US"/>
              <a:t></a:t>
            </a:r>
          </a:p>
        </p:txBody>
      </p:sp>
      <p:sp>
        <p:nvSpPr>
          <p:cNvPr id="43" name="Text Placeholder 7"/>
          <p:cNvSpPr>
            <a:spLocks noGrp="1"/>
          </p:cNvSpPr>
          <p:nvPr>
            <p:ph type="body" sz="quarter" idx="28" hasCustomPrompt="1"/>
          </p:nvPr>
        </p:nvSpPr>
        <p:spPr>
          <a:xfrm>
            <a:off x="6280058" y="1686031"/>
            <a:ext cx="2596896" cy="2596896"/>
          </a:xfrm>
          <a:prstGeom prst="ellipse">
            <a:avLst/>
          </a:prstGeom>
          <a:solidFill>
            <a:schemeClr val="accent3"/>
          </a:solidFill>
        </p:spPr>
        <p:txBody>
          <a:bodyPr vert="horz" lIns="91440" tIns="45720" rIns="91440" bIns="45720" rtlCol="0" anchor="ctr">
            <a:normAutofit/>
          </a:bodyPr>
          <a:lstStyle>
            <a:lvl1pPr marL="0" indent="0" algn="ctr">
              <a:buNone/>
              <a:defRPr lang="en-US" sz="10000">
                <a:latin typeface="FontAwesome" pitchFamily="2" charset="0"/>
              </a:defRPr>
            </a:lvl1pPr>
          </a:lstStyle>
          <a:p>
            <a:pPr lvl="0"/>
            <a:r>
              <a:rPr lang="en-US"/>
              <a:t></a:t>
            </a:r>
          </a:p>
        </p:txBody>
      </p:sp>
      <p:sp>
        <p:nvSpPr>
          <p:cNvPr id="44" name="Text Placeholder 7"/>
          <p:cNvSpPr>
            <a:spLocks noGrp="1"/>
          </p:cNvSpPr>
          <p:nvPr>
            <p:ph type="body" sz="quarter" idx="29" hasCustomPrompt="1"/>
          </p:nvPr>
        </p:nvSpPr>
        <p:spPr>
          <a:xfrm>
            <a:off x="9246649" y="1686031"/>
            <a:ext cx="2596896" cy="2596896"/>
          </a:xfrm>
          <a:prstGeom prst="ellipse">
            <a:avLst/>
          </a:prstGeom>
          <a:solidFill>
            <a:schemeClr val="accent4"/>
          </a:solidFill>
        </p:spPr>
        <p:txBody>
          <a:bodyPr vert="horz" lIns="91440" tIns="45720" rIns="91440" bIns="45720" rtlCol="0" anchor="ctr">
            <a:normAutofit/>
          </a:bodyPr>
          <a:lstStyle>
            <a:lvl1pPr marL="0" indent="0" algn="ctr">
              <a:buNone/>
              <a:defRPr lang="en-US" sz="10000">
                <a:latin typeface="FontAwesome" pitchFamily="2" charset="0"/>
              </a:defRPr>
            </a:lvl1pPr>
          </a:lstStyle>
          <a:p>
            <a:pPr lvl="0"/>
            <a:r>
              <a:rPr lang="en-US"/>
              <a:t></a:t>
            </a:r>
          </a:p>
        </p:txBody>
      </p:sp>
      <p:grpSp>
        <p:nvGrpSpPr>
          <p:cNvPr id="51" name="Group 50"/>
          <p:cNvGrpSpPr/>
          <p:nvPr userDrawn="1"/>
        </p:nvGrpSpPr>
        <p:grpSpPr>
          <a:xfrm>
            <a:off x="0" y="6766560"/>
            <a:ext cx="12192000" cy="91440"/>
            <a:chOff x="0" y="4480421"/>
            <a:chExt cx="12192000" cy="91440"/>
          </a:xfrm>
        </p:grpSpPr>
        <p:sp>
          <p:nvSpPr>
            <p:cNvPr id="52" name="Rectangle 51"/>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26852113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MacBook">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60000"/>
              <a:lumOff val="4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pic>
        <p:nvPicPr>
          <p:cNvPr id="37" name="Picture 3"/>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202608" y="1801199"/>
            <a:ext cx="6167436" cy="35444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0" name="Picture Placeholder 4"/>
          <p:cNvSpPr>
            <a:spLocks noGrp="1"/>
          </p:cNvSpPr>
          <p:nvPr>
            <p:ph type="pic" sz="quarter" idx="22"/>
          </p:nvPr>
        </p:nvSpPr>
        <p:spPr>
          <a:xfrm>
            <a:off x="963750" y="2037929"/>
            <a:ext cx="4645152" cy="2895111"/>
          </a:xfrm>
        </p:spPr>
      </p:sp>
      <p:grpSp>
        <p:nvGrpSpPr>
          <p:cNvPr id="17" name="Group 16"/>
          <p:cNvGrpSpPr/>
          <p:nvPr userDrawn="1"/>
        </p:nvGrpSpPr>
        <p:grpSpPr>
          <a:xfrm>
            <a:off x="0" y="6766560"/>
            <a:ext cx="12192000" cy="91440"/>
            <a:chOff x="0" y="4480421"/>
            <a:chExt cx="12192000" cy="91440"/>
          </a:xfrm>
        </p:grpSpPr>
        <p:sp>
          <p:nvSpPr>
            <p:cNvPr id="24" name="Rectangle 2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59238907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iPad black">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60000"/>
              <a:lumOff val="4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grpSp>
        <p:nvGrpSpPr>
          <p:cNvPr id="17" name="Group 16"/>
          <p:cNvGrpSpPr/>
          <p:nvPr userDrawn="1"/>
        </p:nvGrpSpPr>
        <p:grpSpPr>
          <a:xfrm>
            <a:off x="1743159" y="1778377"/>
            <a:ext cx="3136689" cy="4080933"/>
            <a:chOff x="14427200" y="12090400"/>
            <a:chExt cx="15590475" cy="20283713"/>
          </a:xfrm>
        </p:grpSpPr>
        <p:sp>
          <p:nvSpPr>
            <p:cNvPr id="24" name="Shape 6"/>
            <p:cNvSpPr/>
            <p:nvPr userDrawn="1"/>
          </p:nvSpPr>
          <p:spPr>
            <a:xfrm>
              <a:off x="14427200" y="12090400"/>
              <a:ext cx="15590475" cy="20283713"/>
            </a:xfrm>
            <a:custGeom>
              <a:avLst/>
              <a:gdLst/>
              <a:ahLst/>
              <a:cxnLst>
                <a:cxn ang="0">
                  <a:pos x="wd2" y="hd2"/>
                </a:cxn>
                <a:cxn ang="5400000">
                  <a:pos x="wd2" y="hd2"/>
                </a:cxn>
                <a:cxn ang="10800000">
                  <a:pos x="wd2" y="hd2"/>
                </a:cxn>
                <a:cxn ang="16200000">
                  <a:pos x="wd2" y="hd2"/>
                </a:cxn>
              </a:cxnLst>
              <a:rect l="0" t="0" r="r" b="b"/>
              <a:pathLst>
                <a:path w="21600" h="21600" extrusionOk="0">
                  <a:moveTo>
                    <a:pt x="19337" y="19571"/>
                  </a:moveTo>
                  <a:lnTo>
                    <a:pt x="2263" y="19571"/>
                  </a:lnTo>
                  <a:lnTo>
                    <a:pt x="2263" y="2006"/>
                  </a:lnTo>
                  <a:lnTo>
                    <a:pt x="19337" y="2006"/>
                  </a:lnTo>
                  <a:cubicBezTo>
                    <a:pt x="19337" y="2006"/>
                    <a:pt x="19337" y="19571"/>
                    <a:pt x="19337" y="19571"/>
                  </a:cubicBezTo>
                  <a:close/>
                  <a:moveTo>
                    <a:pt x="20539" y="0"/>
                  </a:moveTo>
                  <a:lnTo>
                    <a:pt x="1061" y="0"/>
                  </a:lnTo>
                  <a:cubicBezTo>
                    <a:pt x="476" y="0"/>
                    <a:pt x="0" y="366"/>
                    <a:pt x="0" y="815"/>
                  </a:cubicBezTo>
                  <a:lnTo>
                    <a:pt x="0" y="20785"/>
                  </a:lnTo>
                  <a:cubicBezTo>
                    <a:pt x="0" y="21234"/>
                    <a:pt x="476" y="21600"/>
                    <a:pt x="1061" y="21600"/>
                  </a:cubicBezTo>
                  <a:lnTo>
                    <a:pt x="20539" y="21600"/>
                  </a:lnTo>
                  <a:cubicBezTo>
                    <a:pt x="21124" y="21600"/>
                    <a:pt x="21600" y="21234"/>
                    <a:pt x="21600" y="20785"/>
                  </a:cubicBezTo>
                  <a:lnTo>
                    <a:pt x="21600" y="815"/>
                  </a:lnTo>
                  <a:cubicBezTo>
                    <a:pt x="21600" y="366"/>
                    <a:pt x="21124" y="0"/>
                    <a:pt x="20539" y="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7"/>
            <p:cNvSpPr/>
            <p:nvPr/>
          </p:nvSpPr>
          <p:spPr>
            <a:xfrm>
              <a:off x="14478000" y="12141200"/>
              <a:ext cx="15480431" cy="20173667"/>
            </a:xfrm>
            <a:custGeom>
              <a:avLst/>
              <a:gdLst/>
              <a:ahLst/>
              <a:cxnLst>
                <a:cxn ang="0">
                  <a:pos x="wd2" y="hd2"/>
                </a:cxn>
                <a:cxn ang="5400000">
                  <a:pos x="wd2" y="hd2"/>
                </a:cxn>
                <a:cxn ang="10800000">
                  <a:pos x="wd2" y="hd2"/>
                </a:cxn>
                <a:cxn ang="16200000">
                  <a:pos x="wd2" y="hd2"/>
                </a:cxn>
              </a:cxnLst>
              <a:rect l="0" t="0" r="r" b="b"/>
              <a:pathLst>
                <a:path w="21600" h="21600" extrusionOk="0">
                  <a:moveTo>
                    <a:pt x="2126" y="19678"/>
                  </a:moveTo>
                  <a:lnTo>
                    <a:pt x="19474" y="19678"/>
                  </a:lnTo>
                  <a:lnTo>
                    <a:pt x="19474" y="1900"/>
                  </a:lnTo>
                  <a:lnTo>
                    <a:pt x="2126" y="1900"/>
                  </a:lnTo>
                  <a:cubicBezTo>
                    <a:pt x="2126" y="1900"/>
                    <a:pt x="2126" y="19678"/>
                    <a:pt x="2126" y="19678"/>
                  </a:cubicBezTo>
                  <a:close/>
                  <a:moveTo>
                    <a:pt x="991" y="21600"/>
                  </a:moveTo>
                  <a:cubicBezTo>
                    <a:pt x="445" y="21600"/>
                    <a:pt x="0" y="21259"/>
                    <a:pt x="0" y="20839"/>
                  </a:cubicBezTo>
                  <a:lnTo>
                    <a:pt x="0" y="761"/>
                  </a:lnTo>
                  <a:cubicBezTo>
                    <a:pt x="0" y="341"/>
                    <a:pt x="445" y="0"/>
                    <a:pt x="991" y="0"/>
                  </a:cubicBezTo>
                  <a:lnTo>
                    <a:pt x="20609" y="0"/>
                  </a:lnTo>
                  <a:cubicBezTo>
                    <a:pt x="21155" y="0"/>
                    <a:pt x="21600" y="341"/>
                    <a:pt x="21600" y="761"/>
                  </a:cubicBezTo>
                  <a:lnTo>
                    <a:pt x="21600" y="20839"/>
                  </a:lnTo>
                  <a:cubicBezTo>
                    <a:pt x="21600" y="21259"/>
                    <a:pt x="21155" y="21600"/>
                    <a:pt x="20609" y="21600"/>
                  </a:cubicBezTo>
                  <a:cubicBezTo>
                    <a:pt x="20609" y="21600"/>
                    <a:pt x="991" y="21600"/>
                    <a:pt x="991" y="21600"/>
                  </a:cubicBezTo>
                  <a:close/>
                </a:path>
              </a:pathLst>
            </a:custGeom>
            <a:solidFill>
              <a:srgbClr val="FDFD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8"/>
            <p:cNvSpPr/>
            <p:nvPr userDrawn="1"/>
          </p:nvSpPr>
          <p:spPr>
            <a:xfrm>
              <a:off x="14528800" y="12192000"/>
              <a:ext cx="15384020" cy="20077254"/>
            </a:xfrm>
            <a:custGeom>
              <a:avLst/>
              <a:gdLst/>
              <a:ahLst/>
              <a:cxnLst>
                <a:cxn ang="0">
                  <a:pos x="wd2" y="hd2"/>
                </a:cxn>
                <a:cxn ang="5400000">
                  <a:pos x="wd2" y="hd2"/>
                </a:cxn>
                <a:cxn ang="10800000">
                  <a:pos x="wd2" y="hd2"/>
                </a:cxn>
                <a:cxn ang="16200000">
                  <a:pos x="wd2" y="hd2"/>
                </a:cxn>
              </a:cxnLst>
              <a:rect l="0" t="0" r="r" b="b"/>
              <a:pathLst>
                <a:path w="21600" h="21600" extrusionOk="0">
                  <a:moveTo>
                    <a:pt x="19451" y="19661"/>
                  </a:moveTo>
                  <a:lnTo>
                    <a:pt x="2149" y="19661"/>
                  </a:lnTo>
                  <a:lnTo>
                    <a:pt x="2149" y="1916"/>
                  </a:lnTo>
                  <a:lnTo>
                    <a:pt x="19451" y="1916"/>
                  </a:lnTo>
                  <a:cubicBezTo>
                    <a:pt x="19451" y="1916"/>
                    <a:pt x="19451" y="19661"/>
                    <a:pt x="19451" y="19661"/>
                  </a:cubicBezTo>
                  <a:close/>
                  <a:moveTo>
                    <a:pt x="20670" y="0"/>
                  </a:moveTo>
                  <a:lnTo>
                    <a:pt x="930" y="0"/>
                  </a:lnTo>
                  <a:cubicBezTo>
                    <a:pt x="419" y="0"/>
                    <a:pt x="0" y="321"/>
                    <a:pt x="0" y="712"/>
                  </a:cubicBezTo>
                  <a:lnTo>
                    <a:pt x="0" y="20888"/>
                  </a:lnTo>
                  <a:cubicBezTo>
                    <a:pt x="0" y="21279"/>
                    <a:pt x="419" y="21600"/>
                    <a:pt x="930" y="21600"/>
                  </a:cubicBezTo>
                  <a:lnTo>
                    <a:pt x="20670" y="21600"/>
                  </a:lnTo>
                  <a:cubicBezTo>
                    <a:pt x="21182" y="21600"/>
                    <a:pt x="21600" y="21279"/>
                    <a:pt x="21600" y="20888"/>
                  </a:cubicBezTo>
                  <a:lnTo>
                    <a:pt x="21600" y="712"/>
                  </a:lnTo>
                  <a:cubicBezTo>
                    <a:pt x="21600" y="321"/>
                    <a:pt x="21182" y="0"/>
                    <a:pt x="20670" y="0"/>
                  </a:cubicBezTo>
                  <a:close/>
                </a:path>
              </a:pathLst>
            </a:custGeom>
            <a:gradFill>
              <a:gsLst>
                <a:gs pos="85000">
                  <a:srgbClr val="46474B"/>
                </a:gs>
                <a:gs pos="0">
                  <a:srgbClr val="000000"/>
                </a:gs>
                <a:gs pos="38000">
                  <a:srgbClr val="292A2E"/>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9"/>
            <p:cNvSpPr/>
            <p:nvPr/>
          </p:nvSpPr>
          <p:spPr>
            <a:xfrm>
              <a:off x="14516100" y="12179300"/>
              <a:ext cx="15411091" cy="20104336"/>
            </a:xfrm>
            <a:custGeom>
              <a:avLst/>
              <a:gdLst/>
              <a:ahLst/>
              <a:cxnLst>
                <a:cxn ang="0">
                  <a:pos x="wd2" y="hd2"/>
                </a:cxn>
                <a:cxn ang="5400000">
                  <a:pos x="wd2" y="hd2"/>
                </a:cxn>
                <a:cxn ang="10800000">
                  <a:pos x="wd2" y="hd2"/>
                </a:cxn>
                <a:cxn ang="16200000">
                  <a:pos x="wd2" y="hd2"/>
                </a:cxn>
              </a:cxnLst>
              <a:rect l="0" t="0" r="r" b="b"/>
              <a:pathLst>
                <a:path w="21600" h="21600" extrusionOk="0">
                  <a:moveTo>
                    <a:pt x="947" y="29"/>
                  </a:moveTo>
                  <a:cubicBezTo>
                    <a:pt x="446" y="29"/>
                    <a:pt x="38" y="342"/>
                    <a:pt x="38" y="726"/>
                  </a:cubicBezTo>
                  <a:lnTo>
                    <a:pt x="38" y="20874"/>
                  </a:lnTo>
                  <a:cubicBezTo>
                    <a:pt x="38" y="21258"/>
                    <a:pt x="446" y="21571"/>
                    <a:pt x="947" y="21571"/>
                  </a:cubicBezTo>
                  <a:lnTo>
                    <a:pt x="20653" y="21571"/>
                  </a:lnTo>
                  <a:cubicBezTo>
                    <a:pt x="21154" y="21571"/>
                    <a:pt x="21562" y="21258"/>
                    <a:pt x="21562" y="20874"/>
                  </a:cubicBezTo>
                  <a:lnTo>
                    <a:pt x="21562" y="726"/>
                  </a:lnTo>
                  <a:cubicBezTo>
                    <a:pt x="21562" y="342"/>
                    <a:pt x="21154" y="29"/>
                    <a:pt x="20653" y="29"/>
                  </a:cubicBezTo>
                  <a:cubicBezTo>
                    <a:pt x="20653" y="29"/>
                    <a:pt x="947" y="29"/>
                    <a:pt x="947" y="29"/>
                  </a:cubicBezTo>
                  <a:close/>
                  <a:moveTo>
                    <a:pt x="20653" y="21600"/>
                  </a:moveTo>
                  <a:lnTo>
                    <a:pt x="947" y="21600"/>
                  </a:lnTo>
                  <a:cubicBezTo>
                    <a:pt x="425" y="21600"/>
                    <a:pt x="0" y="21274"/>
                    <a:pt x="0" y="20874"/>
                  </a:cubicBezTo>
                  <a:lnTo>
                    <a:pt x="0" y="726"/>
                  </a:lnTo>
                  <a:cubicBezTo>
                    <a:pt x="0" y="326"/>
                    <a:pt x="425" y="0"/>
                    <a:pt x="947" y="0"/>
                  </a:cubicBezTo>
                  <a:lnTo>
                    <a:pt x="20653" y="0"/>
                  </a:lnTo>
                  <a:cubicBezTo>
                    <a:pt x="21175" y="0"/>
                    <a:pt x="21600" y="326"/>
                    <a:pt x="21600" y="726"/>
                  </a:cubicBezTo>
                  <a:lnTo>
                    <a:pt x="21600" y="20874"/>
                  </a:lnTo>
                  <a:cubicBezTo>
                    <a:pt x="21600" y="21274"/>
                    <a:pt x="21175" y="21600"/>
                    <a:pt x="20653" y="21600"/>
                  </a:cubicBezTo>
                  <a:close/>
                </a:path>
              </a:pathLst>
            </a:custGeom>
            <a:solidFill>
              <a:srgbClr val="B5B5B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10"/>
            <p:cNvSpPr/>
            <p:nvPr/>
          </p:nvSpPr>
          <p:spPr>
            <a:xfrm>
              <a:off x="17602200" y="12090400"/>
              <a:ext cx="9555755" cy="897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1D1D2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11"/>
            <p:cNvSpPr/>
            <p:nvPr/>
          </p:nvSpPr>
          <p:spPr>
            <a:xfrm>
              <a:off x="16065500" y="13970000"/>
              <a:ext cx="12323458" cy="4037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gradFill>
              <a:gsLst>
                <a:gs pos="85000">
                  <a:srgbClr val="46474B"/>
                </a:gs>
                <a:gs pos="0">
                  <a:srgbClr val="000000"/>
                </a:gs>
                <a:gs pos="38000">
                  <a:srgbClr val="292A2E"/>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Freeform 30"/>
            <p:cNvSpPr/>
            <p:nvPr/>
          </p:nvSpPr>
          <p:spPr>
            <a:xfrm>
              <a:off x="16254428" y="14061787"/>
              <a:ext cx="11950874" cy="215371"/>
            </a:xfrm>
            <a:custGeom>
              <a:avLst/>
              <a:gdLst>
                <a:gd name="connsiteX0" fmla="*/ 0 w 11950874"/>
                <a:gd name="connsiteY0" fmla="*/ 122970 h 215371"/>
                <a:gd name="connsiteX1" fmla="*/ 42687 w 11950874"/>
                <a:gd name="connsiteY1" fmla="*/ 122970 h 215371"/>
                <a:gd name="connsiteX2" fmla="*/ 42687 w 11950874"/>
                <a:gd name="connsiteY2" fmla="*/ 215370 h 215371"/>
                <a:gd name="connsiteX3" fmla="*/ 0 w 11950874"/>
                <a:gd name="connsiteY3" fmla="*/ 215370 h 215371"/>
                <a:gd name="connsiteX4" fmla="*/ 11901472 w 11950874"/>
                <a:gd name="connsiteY4" fmla="*/ 98713 h 215371"/>
                <a:gd name="connsiteX5" fmla="*/ 11901472 w 11950874"/>
                <a:gd name="connsiteY5" fmla="*/ 144861 h 215371"/>
                <a:gd name="connsiteX6" fmla="*/ 11924532 w 11950874"/>
                <a:gd name="connsiteY6" fmla="*/ 144861 h 215371"/>
                <a:gd name="connsiteX7" fmla="*/ 11924532 w 11950874"/>
                <a:gd name="connsiteY7" fmla="*/ 98713 h 215371"/>
                <a:gd name="connsiteX8" fmla="*/ 167288 w 11950874"/>
                <a:gd name="connsiteY8" fmla="*/ 75541 h 215371"/>
                <a:gd name="connsiteX9" fmla="*/ 212884 w 11950874"/>
                <a:gd name="connsiteY9" fmla="*/ 75541 h 215371"/>
                <a:gd name="connsiteX10" fmla="*/ 212884 w 11950874"/>
                <a:gd name="connsiteY10" fmla="*/ 215370 h 215371"/>
                <a:gd name="connsiteX11" fmla="*/ 167288 w 11950874"/>
                <a:gd name="connsiteY11" fmla="*/ 215370 h 215371"/>
                <a:gd name="connsiteX12" fmla="*/ 85099 w 11950874"/>
                <a:gd name="connsiteY12" fmla="*/ 75541 h 215371"/>
                <a:gd name="connsiteX13" fmla="*/ 124876 w 11950874"/>
                <a:gd name="connsiteY13" fmla="*/ 75541 h 215371"/>
                <a:gd name="connsiteX14" fmla="*/ 124876 w 11950874"/>
                <a:gd name="connsiteY14" fmla="*/ 215371 h 215371"/>
                <a:gd name="connsiteX15" fmla="*/ 85099 w 11950874"/>
                <a:gd name="connsiteY15" fmla="*/ 215371 h 215371"/>
                <a:gd name="connsiteX16" fmla="*/ 11582912 w 11950874"/>
                <a:gd name="connsiteY16" fmla="*/ 47913 h 215371"/>
                <a:gd name="connsiteX17" fmla="*/ 11571272 w 11950874"/>
                <a:gd name="connsiteY17" fmla="*/ 59456 h 215371"/>
                <a:gd name="connsiteX18" fmla="*/ 11571272 w 11950874"/>
                <a:gd name="connsiteY18" fmla="*/ 174845 h 215371"/>
                <a:gd name="connsiteX19" fmla="*/ 11582912 w 11950874"/>
                <a:gd name="connsiteY19" fmla="*/ 186356 h 215371"/>
                <a:gd name="connsiteX20" fmla="*/ 11859876 w 11950874"/>
                <a:gd name="connsiteY20" fmla="*/ 186356 h 215371"/>
                <a:gd name="connsiteX21" fmla="*/ 11871308 w 11950874"/>
                <a:gd name="connsiteY21" fmla="*/ 174845 h 215371"/>
                <a:gd name="connsiteX22" fmla="*/ 11871308 w 11950874"/>
                <a:gd name="connsiteY22" fmla="*/ 59456 h 215371"/>
                <a:gd name="connsiteX23" fmla="*/ 11859876 w 11950874"/>
                <a:gd name="connsiteY23" fmla="*/ 47913 h 215371"/>
                <a:gd name="connsiteX24" fmla="*/ 255296 w 11950874"/>
                <a:gd name="connsiteY24" fmla="*/ 41048 h 215371"/>
                <a:gd name="connsiteX25" fmla="*/ 295073 w 11950874"/>
                <a:gd name="connsiteY25" fmla="*/ 41048 h 215371"/>
                <a:gd name="connsiteX26" fmla="*/ 295073 w 11950874"/>
                <a:gd name="connsiteY26" fmla="*/ 215371 h 215371"/>
                <a:gd name="connsiteX27" fmla="*/ 255296 w 11950874"/>
                <a:gd name="connsiteY27" fmla="*/ 215371 h 215371"/>
                <a:gd name="connsiteX28" fmla="*/ 11593170 w 11950874"/>
                <a:gd name="connsiteY28" fmla="*/ 22513 h 215371"/>
                <a:gd name="connsiteX29" fmla="*/ 11870162 w 11950874"/>
                <a:gd name="connsiteY29" fmla="*/ 22513 h 215371"/>
                <a:gd name="connsiteX30" fmla="*/ 11904760 w 11950874"/>
                <a:gd name="connsiteY30" fmla="*/ 57146 h 215371"/>
                <a:gd name="connsiteX31" fmla="*/ 11904760 w 11950874"/>
                <a:gd name="connsiteY31" fmla="*/ 68634 h 215371"/>
                <a:gd name="connsiteX32" fmla="*/ 11950874 w 11950874"/>
                <a:gd name="connsiteY32" fmla="*/ 68634 h 215371"/>
                <a:gd name="connsiteX33" fmla="*/ 11950874 w 11950874"/>
                <a:gd name="connsiteY33" fmla="*/ 160952 h 215371"/>
                <a:gd name="connsiteX34" fmla="*/ 11904760 w 11950874"/>
                <a:gd name="connsiteY34" fmla="*/ 160952 h 215371"/>
                <a:gd name="connsiteX35" fmla="*/ 11904760 w 11950874"/>
                <a:gd name="connsiteY35" fmla="*/ 172534 h 215371"/>
                <a:gd name="connsiteX36" fmla="*/ 11870162 w 11950874"/>
                <a:gd name="connsiteY36" fmla="*/ 207133 h 215371"/>
                <a:gd name="connsiteX37" fmla="*/ 11593170 w 11950874"/>
                <a:gd name="connsiteY37" fmla="*/ 207133 h 215371"/>
                <a:gd name="connsiteX38" fmla="*/ 11558572 w 11950874"/>
                <a:gd name="connsiteY38" fmla="*/ 172534 h 215371"/>
                <a:gd name="connsiteX39" fmla="*/ 11558572 w 11950874"/>
                <a:gd name="connsiteY39" fmla="*/ 57146 h 215371"/>
                <a:gd name="connsiteX40" fmla="*/ 11593170 w 11950874"/>
                <a:gd name="connsiteY40" fmla="*/ 22513 h 215371"/>
                <a:gd name="connsiteX41" fmla="*/ 337485 w 11950874"/>
                <a:gd name="connsiteY41" fmla="*/ 0 h 215371"/>
                <a:gd name="connsiteX42" fmla="*/ 383307 w 11950874"/>
                <a:gd name="connsiteY42" fmla="*/ 0 h 215371"/>
                <a:gd name="connsiteX43" fmla="*/ 383307 w 11950874"/>
                <a:gd name="connsiteY43" fmla="*/ 215371 h 215371"/>
                <a:gd name="connsiteX44" fmla="*/ 337485 w 11950874"/>
                <a:gd name="connsiteY44" fmla="*/ 215371 h 215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1950874" h="215371">
                  <a:moveTo>
                    <a:pt x="0" y="122970"/>
                  </a:moveTo>
                  <a:lnTo>
                    <a:pt x="42687" y="122970"/>
                  </a:lnTo>
                  <a:lnTo>
                    <a:pt x="42687" y="215370"/>
                  </a:lnTo>
                  <a:lnTo>
                    <a:pt x="0" y="215370"/>
                  </a:lnTo>
                  <a:close/>
                  <a:moveTo>
                    <a:pt x="11901472" y="98713"/>
                  </a:moveTo>
                  <a:lnTo>
                    <a:pt x="11901472" y="144861"/>
                  </a:lnTo>
                  <a:lnTo>
                    <a:pt x="11924532" y="144861"/>
                  </a:lnTo>
                  <a:cubicBezTo>
                    <a:pt x="11924532" y="144861"/>
                    <a:pt x="11924532" y="98713"/>
                    <a:pt x="11924532" y="98713"/>
                  </a:cubicBezTo>
                  <a:close/>
                  <a:moveTo>
                    <a:pt x="167288" y="75541"/>
                  </a:moveTo>
                  <a:lnTo>
                    <a:pt x="212884" y="75541"/>
                  </a:lnTo>
                  <a:lnTo>
                    <a:pt x="212884" y="215370"/>
                  </a:lnTo>
                  <a:lnTo>
                    <a:pt x="167288" y="215370"/>
                  </a:lnTo>
                  <a:close/>
                  <a:moveTo>
                    <a:pt x="85099" y="75541"/>
                  </a:moveTo>
                  <a:lnTo>
                    <a:pt x="124876" y="75541"/>
                  </a:lnTo>
                  <a:lnTo>
                    <a:pt x="124876" y="215371"/>
                  </a:lnTo>
                  <a:lnTo>
                    <a:pt x="85099" y="215371"/>
                  </a:lnTo>
                  <a:close/>
                  <a:moveTo>
                    <a:pt x="11582912" y="47913"/>
                  </a:moveTo>
                  <a:cubicBezTo>
                    <a:pt x="11576550" y="47913"/>
                    <a:pt x="11571272" y="53041"/>
                    <a:pt x="11571272" y="59456"/>
                  </a:cubicBezTo>
                  <a:lnTo>
                    <a:pt x="11571272" y="174845"/>
                  </a:lnTo>
                  <a:cubicBezTo>
                    <a:pt x="11571272" y="181196"/>
                    <a:pt x="11576550" y="186356"/>
                    <a:pt x="11582912" y="186356"/>
                  </a:cubicBezTo>
                  <a:lnTo>
                    <a:pt x="11859876" y="186356"/>
                  </a:lnTo>
                  <a:cubicBezTo>
                    <a:pt x="11866236" y="186356"/>
                    <a:pt x="11871308" y="181196"/>
                    <a:pt x="11871308" y="174845"/>
                  </a:cubicBezTo>
                  <a:cubicBezTo>
                    <a:pt x="11871308" y="174845"/>
                    <a:pt x="11871308" y="59456"/>
                    <a:pt x="11871308" y="59456"/>
                  </a:cubicBezTo>
                  <a:cubicBezTo>
                    <a:pt x="11871308" y="53041"/>
                    <a:pt x="11866236" y="47913"/>
                    <a:pt x="11859876" y="47913"/>
                  </a:cubicBezTo>
                  <a:close/>
                  <a:moveTo>
                    <a:pt x="255296" y="41048"/>
                  </a:moveTo>
                  <a:lnTo>
                    <a:pt x="295073" y="41048"/>
                  </a:lnTo>
                  <a:lnTo>
                    <a:pt x="295073" y="215371"/>
                  </a:lnTo>
                  <a:lnTo>
                    <a:pt x="255296" y="215371"/>
                  </a:lnTo>
                  <a:close/>
                  <a:moveTo>
                    <a:pt x="11593170" y="22513"/>
                  </a:moveTo>
                  <a:lnTo>
                    <a:pt x="11870162" y="22513"/>
                  </a:lnTo>
                  <a:cubicBezTo>
                    <a:pt x="11889178" y="22513"/>
                    <a:pt x="11904760" y="38052"/>
                    <a:pt x="11904760" y="57146"/>
                  </a:cubicBezTo>
                  <a:lnTo>
                    <a:pt x="11904760" y="68634"/>
                  </a:lnTo>
                  <a:cubicBezTo>
                    <a:pt x="11904760" y="68634"/>
                    <a:pt x="11950874" y="68634"/>
                    <a:pt x="11950874" y="68634"/>
                  </a:cubicBezTo>
                  <a:lnTo>
                    <a:pt x="11950874" y="160952"/>
                  </a:lnTo>
                  <a:lnTo>
                    <a:pt x="11904760" y="160952"/>
                  </a:lnTo>
                  <a:lnTo>
                    <a:pt x="11904760" y="172534"/>
                  </a:lnTo>
                  <a:cubicBezTo>
                    <a:pt x="11904760" y="191594"/>
                    <a:pt x="11889178" y="207133"/>
                    <a:pt x="11870162" y="207133"/>
                  </a:cubicBezTo>
                  <a:lnTo>
                    <a:pt x="11593170" y="207133"/>
                  </a:lnTo>
                  <a:cubicBezTo>
                    <a:pt x="11574028" y="207133"/>
                    <a:pt x="11558572" y="191594"/>
                    <a:pt x="11558572" y="172534"/>
                  </a:cubicBezTo>
                  <a:lnTo>
                    <a:pt x="11558572" y="57146"/>
                  </a:lnTo>
                  <a:cubicBezTo>
                    <a:pt x="11558572" y="38052"/>
                    <a:pt x="11574028" y="22513"/>
                    <a:pt x="11593170" y="22513"/>
                  </a:cubicBezTo>
                  <a:close/>
                  <a:moveTo>
                    <a:pt x="337485" y="0"/>
                  </a:moveTo>
                  <a:lnTo>
                    <a:pt x="383307" y="0"/>
                  </a:lnTo>
                  <a:lnTo>
                    <a:pt x="383307" y="215371"/>
                  </a:lnTo>
                  <a:lnTo>
                    <a:pt x="337485" y="215371"/>
                  </a:lnTo>
                  <a:close/>
                </a:path>
              </a:pathLst>
            </a:custGeom>
            <a:solidFill>
              <a:srgbClr val="E9E9E9"/>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29"/>
            <p:cNvSpPr/>
            <p:nvPr/>
          </p:nvSpPr>
          <p:spPr>
            <a:xfrm>
              <a:off x="21729700" y="30861000"/>
              <a:ext cx="989640" cy="989643"/>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2" y="1036"/>
                    <a:pt x="20564" y="5408"/>
                    <a:pt x="20564" y="10800"/>
                  </a:cubicBezTo>
                  <a:cubicBezTo>
                    <a:pt x="20564" y="16193"/>
                    <a:pt x="16192"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gradFill>
              <a:gsLst>
                <a:gs pos="46000">
                  <a:schemeClr val="accent4">
                    <a:lumMod val="60000"/>
                    <a:lumOff val="40000"/>
                  </a:schemeClr>
                </a:gs>
                <a:gs pos="0">
                  <a:schemeClr val="bg2">
                    <a:lumMod val="75000"/>
                  </a:schemeClr>
                </a:gs>
                <a:gs pos="90000">
                  <a:schemeClr val="bg2"/>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30"/>
            <p:cNvSpPr/>
            <p:nvPr/>
          </p:nvSpPr>
          <p:spPr>
            <a:xfrm>
              <a:off x="21767800" y="30861000"/>
              <a:ext cx="809638" cy="321949"/>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7" y="6227"/>
                    <a:pt x="20296" y="11195"/>
                  </a:cubicBezTo>
                  <a:lnTo>
                    <a:pt x="21600" y="9940"/>
                  </a:lnTo>
                  <a:cubicBezTo>
                    <a:pt x="19205" y="3808"/>
                    <a:pt x="15871" y="0"/>
                    <a:pt x="12183" y="0"/>
                  </a:cubicBezTo>
                  <a:cubicBezTo>
                    <a:pt x="6697" y="0"/>
                    <a:pt x="1993" y="8418"/>
                    <a:pt x="0" y="20398"/>
                  </a:cubicBezTo>
                  <a:cubicBezTo>
                    <a:pt x="0" y="20398"/>
                    <a:pt x="1173" y="21600"/>
                    <a:pt x="1173" y="21600"/>
                  </a:cubicBezTo>
                  <a:close/>
                </a:path>
              </a:pathLst>
            </a:custGeom>
            <a:gradFill>
              <a:gsLst>
                <a:gs pos="0">
                  <a:schemeClr val="bg2"/>
                </a:gs>
                <a:gs pos="100000">
                  <a:schemeClr val="accent4">
                    <a:lumMod val="60000"/>
                    <a:lumOff val="40000"/>
                  </a:schemeClr>
                </a:gs>
              </a:gsLst>
              <a:lin ang="20718678"/>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31"/>
            <p:cNvSpPr/>
            <p:nvPr/>
          </p:nvSpPr>
          <p:spPr>
            <a:xfrm>
              <a:off x="21996400" y="12992100"/>
              <a:ext cx="272244" cy="272174"/>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64646"/>
                </a:gs>
                <a:gs pos="92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32"/>
            <p:cNvSpPr/>
            <p:nvPr/>
          </p:nvSpPr>
          <p:spPr>
            <a:xfrm>
              <a:off x="22110700" y="13106400"/>
              <a:ext cx="66933" cy="66916"/>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33"/>
            <p:cNvSpPr/>
            <p:nvPr/>
          </p:nvSpPr>
          <p:spPr>
            <a:xfrm>
              <a:off x="21704300" y="13068300"/>
              <a:ext cx="132873" cy="132874"/>
            </a:xfrm>
            <a:custGeom>
              <a:avLst/>
              <a:gdLst/>
              <a:ahLst/>
              <a:cxnLst>
                <a:cxn ang="0">
                  <a:pos x="wd2" y="hd2"/>
                </a:cxn>
                <a:cxn ang="5400000">
                  <a:pos x="wd2" y="hd2"/>
                </a:cxn>
                <a:cxn ang="10800000">
                  <a:pos x="wd2" y="hd2"/>
                </a:cxn>
                <a:cxn ang="16200000">
                  <a:pos x="wd2" y="hd2"/>
                </a:cxn>
              </a:cxnLst>
              <a:rect l="0" t="0" r="r" b="b"/>
              <a:pathLst>
                <a:path w="21600" h="21600" extrusionOk="0">
                  <a:moveTo>
                    <a:pt x="21600" y="10798"/>
                  </a:moveTo>
                  <a:cubicBezTo>
                    <a:pt x="21600" y="16757"/>
                    <a:pt x="16773" y="21600"/>
                    <a:pt x="10797" y="21600"/>
                  </a:cubicBezTo>
                  <a:cubicBezTo>
                    <a:pt x="4795" y="21600"/>
                    <a:pt x="0" y="16757"/>
                    <a:pt x="0" y="10798"/>
                  </a:cubicBezTo>
                  <a:cubicBezTo>
                    <a:pt x="0" y="4826"/>
                    <a:pt x="4795" y="0"/>
                    <a:pt x="10797" y="0"/>
                  </a:cubicBezTo>
                  <a:cubicBezTo>
                    <a:pt x="16773" y="0"/>
                    <a:pt x="21600" y="4826"/>
                    <a:pt x="21600" y="10798"/>
                  </a:cubicBezTo>
                  <a:close/>
                </a:path>
              </a:pathLst>
            </a:custGeom>
            <a:solidFill>
              <a:srgbClr val="BEBFC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39" name="Picture Placeholder 4"/>
          <p:cNvSpPr>
            <a:spLocks noGrp="1"/>
          </p:cNvSpPr>
          <p:nvPr>
            <p:ph type="pic" sz="quarter" idx="22"/>
          </p:nvPr>
        </p:nvSpPr>
        <p:spPr>
          <a:xfrm>
            <a:off x="2071808" y="2236803"/>
            <a:ext cx="2479390" cy="3233860"/>
          </a:xfrm>
        </p:spPr>
      </p:sp>
      <p:grpSp>
        <p:nvGrpSpPr>
          <p:cNvPr id="30" name="Group 29"/>
          <p:cNvGrpSpPr/>
          <p:nvPr userDrawn="1"/>
        </p:nvGrpSpPr>
        <p:grpSpPr>
          <a:xfrm>
            <a:off x="0" y="6766560"/>
            <a:ext cx="12192000" cy="91440"/>
            <a:chOff x="0" y="4480421"/>
            <a:chExt cx="12192000" cy="91440"/>
          </a:xfrm>
        </p:grpSpPr>
        <p:sp>
          <p:nvSpPr>
            <p:cNvPr id="37" name="Rectangle 3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18620193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pple watch">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60000"/>
              <a:lumOff val="4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sp>
        <p:nvSpPr>
          <p:cNvPr id="37" name="Freeform 9"/>
          <p:cNvSpPr>
            <a:spLocks/>
          </p:cNvSpPr>
          <p:nvPr userDrawn="1"/>
        </p:nvSpPr>
        <p:spPr bwMode="auto">
          <a:xfrm>
            <a:off x="4523145" y="2996164"/>
            <a:ext cx="177209" cy="410605"/>
          </a:xfrm>
          <a:custGeom>
            <a:avLst/>
            <a:gdLst>
              <a:gd name="T0" fmla="*/ 62 w 123"/>
              <a:gd name="T1" fmla="*/ 0 h 285"/>
              <a:gd name="T2" fmla="*/ 81 w 123"/>
              <a:gd name="T3" fmla="*/ 4 h 285"/>
              <a:gd name="T4" fmla="*/ 98 w 123"/>
              <a:gd name="T5" fmla="*/ 11 h 285"/>
              <a:gd name="T6" fmla="*/ 111 w 123"/>
              <a:gd name="T7" fmla="*/ 25 h 285"/>
              <a:gd name="T8" fmla="*/ 121 w 123"/>
              <a:gd name="T9" fmla="*/ 42 h 285"/>
              <a:gd name="T10" fmla="*/ 123 w 123"/>
              <a:gd name="T11" fmla="*/ 61 h 285"/>
              <a:gd name="T12" fmla="*/ 123 w 123"/>
              <a:gd name="T13" fmla="*/ 224 h 285"/>
              <a:gd name="T14" fmla="*/ 121 w 123"/>
              <a:gd name="T15" fmla="*/ 243 h 285"/>
              <a:gd name="T16" fmla="*/ 111 w 123"/>
              <a:gd name="T17" fmla="*/ 260 h 285"/>
              <a:gd name="T18" fmla="*/ 98 w 123"/>
              <a:gd name="T19" fmla="*/ 273 h 285"/>
              <a:gd name="T20" fmla="*/ 81 w 123"/>
              <a:gd name="T21" fmla="*/ 282 h 285"/>
              <a:gd name="T22" fmla="*/ 62 w 123"/>
              <a:gd name="T23" fmla="*/ 285 h 285"/>
              <a:gd name="T24" fmla="*/ 42 w 123"/>
              <a:gd name="T25" fmla="*/ 282 h 285"/>
              <a:gd name="T26" fmla="*/ 25 w 123"/>
              <a:gd name="T27" fmla="*/ 273 h 285"/>
              <a:gd name="T28" fmla="*/ 12 w 123"/>
              <a:gd name="T29" fmla="*/ 260 h 285"/>
              <a:gd name="T30" fmla="*/ 3 w 123"/>
              <a:gd name="T31" fmla="*/ 243 h 285"/>
              <a:gd name="T32" fmla="*/ 0 w 123"/>
              <a:gd name="T33" fmla="*/ 224 h 285"/>
              <a:gd name="T34" fmla="*/ 0 w 123"/>
              <a:gd name="T35" fmla="*/ 61 h 285"/>
              <a:gd name="T36" fmla="*/ 3 w 123"/>
              <a:gd name="T37" fmla="*/ 42 h 285"/>
              <a:gd name="T38" fmla="*/ 12 w 123"/>
              <a:gd name="T39" fmla="*/ 25 h 285"/>
              <a:gd name="T40" fmla="*/ 25 w 123"/>
              <a:gd name="T41" fmla="*/ 11 h 285"/>
              <a:gd name="T42" fmla="*/ 42 w 123"/>
              <a:gd name="T43" fmla="*/ 4 h 285"/>
              <a:gd name="T44" fmla="*/ 62 w 123"/>
              <a:gd name="T45"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3" h="285">
                <a:moveTo>
                  <a:pt x="62" y="0"/>
                </a:moveTo>
                <a:lnTo>
                  <a:pt x="81" y="4"/>
                </a:lnTo>
                <a:lnTo>
                  <a:pt x="98" y="11"/>
                </a:lnTo>
                <a:lnTo>
                  <a:pt x="111" y="25"/>
                </a:lnTo>
                <a:lnTo>
                  <a:pt x="121" y="42"/>
                </a:lnTo>
                <a:lnTo>
                  <a:pt x="123" y="61"/>
                </a:lnTo>
                <a:lnTo>
                  <a:pt x="123" y="224"/>
                </a:lnTo>
                <a:lnTo>
                  <a:pt x="121" y="243"/>
                </a:lnTo>
                <a:lnTo>
                  <a:pt x="111" y="260"/>
                </a:lnTo>
                <a:lnTo>
                  <a:pt x="98" y="273"/>
                </a:lnTo>
                <a:lnTo>
                  <a:pt x="81" y="282"/>
                </a:lnTo>
                <a:lnTo>
                  <a:pt x="62" y="285"/>
                </a:lnTo>
                <a:lnTo>
                  <a:pt x="42" y="282"/>
                </a:lnTo>
                <a:lnTo>
                  <a:pt x="25" y="273"/>
                </a:lnTo>
                <a:lnTo>
                  <a:pt x="12" y="260"/>
                </a:lnTo>
                <a:lnTo>
                  <a:pt x="3" y="243"/>
                </a:lnTo>
                <a:lnTo>
                  <a:pt x="0" y="224"/>
                </a:lnTo>
                <a:lnTo>
                  <a:pt x="0" y="61"/>
                </a:lnTo>
                <a:lnTo>
                  <a:pt x="3" y="42"/>
                </a:lnTo>
                <a:lnTo>
                  <a:pt x="12" y="25"/>
                </a:lnTo>
                <a:lnTo>
                  <a:pt x="25" y="11"/>
                </a:lnTo>
                <a:lnTo>
                  <a:pt x="42" y="4"/>
                </a:lnTo>
                <a:lnTo>
                  <a:pt x="62"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userDrawn="1"/>
        </p:nvSpPr>
        <p:spPr bwMode="auto">
          <a:xfrm>
            <a:off x="4569248" y="4203183"/>
            <a:ext cx="122461" cy="609423"/>
          </a:xfrm>
          <a:custGeom>
            <a:avLst/>
            <a:gdLst>
              <a:gd name="T0" fmla="*/ 42 w 85"/>
              <a:gd name="T1" fmla="*/ 0 h 423"/>
              <a:gd name="T2" fmla="*/ 59 w 85"/>
              <a:gd name="T3" fmla="*/ 4 h 423"/>
              <a:gd name="T4" fmla="*/ 72 w 85"/>
              <a:gd name="T5" fmla="*/ 13 h 423"/>
              <a:gd name="T6" fmla="*/ 81 w 85"/>
              <a:gd name="T7" fmla="*/ 27 h 423"/>
              <a:gd name="T8" fmla="*/ 85 w 85"/>
              <a:gd name="T9" fmla="*/ 44 h 423"/>
              <a:gd name="T10" fmla="*/ 85 w 85"/>
              <a:gd name="T11" fmla="*/ 380 h 423"/>
              <a:gd name="T12" fmla="*/ 81 w 85"/>
              <a:gd name="T13" fmla="*/ 397 h 423"/>
              <a:gd name="T14" fmla="*/ 72 w 85"/>
              <a:gd name="T15" fmla="*/ 410 h 423"/>
              <a:gd name="T16" fmla="*/ 59 w 85"/>
              <a:gd name="T17" fmla="*/ 419 h 423"/>
              <a:gd name="T18" fmla="*/ 42 w 85"/>
              <a:gd name="T19" fmla="*/ 423 h 423"/>
              <a:gd name="T20" fmla="*/ 26 w 85"/>
              <a:gd name="T21" fmla="*/ 419 h 423"/>
              <a:gd name="T22" fmla="*/ 11 w 85"/>
              <a:gd name="T23" fmla="*/ 410 h 423"/>
              <a:gd name="T24" fmla="*/ 2 w 85"/>
              <a:gd name="T25" fmla="*/ 397 h 423"/>
              <a:gd name="T26" fmla="*/ 0 w 85"/>
              <a:gd name="T27" fmla="*/ 380 h 423"/>
              <a:gd name="T28" fmla="*/ 0 w 85"/>
              <a:gd name="T29" fmla="*/ 44 h 423"/>
              <a:gd name="T30" fmla="*/ 2 w 85"/>
              <a:gd name="T31" fmla="*/ 27 h 423"/>
              <a:gd name="T32" fmla="*/ 11 w 85"/>
              <a:gd name="T33" fmla="*/ 13 h 423"/>
              <a:gd name="T34" fmla="*/ 26 w 85"/>
              <a:gd name="T35" fmla="*/ 4 h 423"/>
              <a:gd name="T36" fmla="*/ 42 w 85"/>
              <a:gd name="T3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5" h="423">
                <a:moveTo>
                  <a:pt x="42" y="0"/>
                </a:moveTo>
                <a:lnTo>
                  <a:pt x="59" y="4"/>
                </a:lnTo>
                <a:lnTo>
                  <a:pt x="72" y="13"/>
                </a:lnTo>
                <a:lnTo>
                  <a:pt x="81" y="27"/>
                </a:lnTo>
                <a:lnTo>
                  <a:pt x="85" y="44"/>
                </a:lnTo>
                <a:lnTo>
                  <a:pt x="85" y="380"/>
                </a:lnTo>
                <a:lnTo>
                  <a:pt x="81" y="397"/>
                </a:lnTo>
                <a:lnTo>
                  <a:pt x="72" y="410"/>
                </a:lnTo>
                <a:lnTo>
                  <a:pt x="59" y="419"/>
                </a:lnTo>
                <a:lnTo>
                  <a:pt x="42" y="423"/>
                </a:lnTo>
                <a:lnTo>
                  <a:pt x="26" y="419"/>
                </a:lnTo>
                <a:lnTo>
                  <a:pt x="11" y="410"/>
                </a:lnTo>
                <a:lnTo>
                  <a:pt x="2" y="397"/>
                </a:lnTo>
                <a:lnTo>
                  <a:pt x="0" y="380"/>
                </a:lnTo>
                <a:lnTo>
                  <a:pt x="0" y="44"/>
                </a:lnTo>
                <a:lnTo>
                  <a:pt x="2" y="27"/>
                </a:lnTo>
                <a:lnTo>
                  <a:pt x="11" y="13"/>
                </a:lnTo>
                <a:lnTo>
                  <a:pt x="26" y="4"/>
                </a:lnTo>
                <a:lnTo>
                  <a:pt x="42"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1"/>
          <p:cNvSpPr>
            <a:spLocks/>
          </p:cNvSpPr>
          <p:nvPr userDrawn="1"/>
        </p:nvSpPr>
        <p:spPr bwMode="auto">
          <a:xfrm>
            <a:off x="1997569" y="1313407"/>
            <a:ext cx="2645155" cy="5077084"/>
          </a:xfrm>
          <a:custGeom>
            <a:avLst/>
            <a:gdLst>
              <a:gd name="T0" fmla="*/ 1141 w 1836"/>
              <a:gd name="T1" fmla="*/ 5 h 3524"/>
              <a:gd name="T2" fmla="*/ 1354 w 1836"/>
              <a:gd name="T3" fmla="*/ 24 h 3524"/>
              <a:gd name="T4" fmla="*/ 1436 w 1836"/>
              <a:gd name="T5" fmla="*/ 59 h 3524"/>
              <a:gd name="T6" fmla="*/ 1480 w 1836"/>
              <a:gd name="T7" fmla="*/ 132 h 3524"/>
              <a:gd name="T8" fmla="*/ 1489 w 1836"/>
              <a:gd name="T9" fmla="*/ 221 h 3524"/>
              <a:gd name="T10" fmla="*/ 1504 w 1836"/>
              <a:gd name="T11" fmla="*/ 384 h 3524"/>
              <a:gd name="T12" fmla="*/ 1545 w 1836"/>
              <a:gd name="T13" fmla="*/ 528 h 3524"/>
              <a:gd name="T14" fmla="*/ 1618 w 1836"/>
              <a:gd name="T15" fmla="*/ 653 h 3524"/>
              <a:gd name="T16" fmla="*/ 1697 w 1836"/>
              <a:gd name="T17" fmla="*/ 725 h 3524"/>
              <a:gd name="T18" fmla="*/ 1760 w 1836"/>
              <a:gd name="T19" fmla="*/ 776 h 3524"/>
              <a:gd name="T20" fmla="*/ 1821 w 1836"/>
              <a:gd name="T21" fmla="*/ 871 h 3524"/>
              <a:gd name="T22" fmla="*/ 1836 w 1836"/>
              <a:gd name="T23" fmla="*/ 2546 h 3524"/>
              <a:gd name="T24" fmla="*/ 1821 w 1836"/>
              <a:gd name="T25" fmla="*/ 2630 h 3524"/>
              <a:gd name="T26" fmla="*/ 1761 w 1836"/>
              <a:gd name="T27" fmla="*/ 2739 h 3524"/>
              <a:gd name="T28" fmla="*/ 1665 w 1836"/>
              <a:gd name="T29" fmla="*/ 2821 h 3524"/>
              <a:gd name="T30" fmla="*/ 1592 w 1836"/>
              <a:gd name="T31" fmla="*/ 2896 h 3524"/>
              <a:gd name="T32" fmla="*/ 1529 w 1836"/>
              <a:gd name="T33" fmla="*/ 3033 h 3524"/>
              <a:gd name="T34" fmla="*/ 1507 w 1836"/>
              <a:gd name="T35" fmla="*/ 3168 h 3524"/>
              <a:gd name="T36" fmla="*/ 1497 w 1836"/>
              <a:gd name="T37" fmla="*/ 3294 h 3524"/>
              <a:gd name="T38" fmla="*/ 1473 w 1836"/>
              <a:gd name="T39" fmla="*/ 3392 h 3524"/>
              <a:gd name="T40" fmla="*/ 1429 w 1836"/>
              <a:gd name="T41" fmla="*/ 3455 h 3524"/>
              <a:gd name="T42" fmla="*/ 1346 w 1836"/>
              <a:gd name="T43" fmla="*/ 3494 h 3524"/>
              <a:gd name="T44" fmla="*/ 1247 w 1836"/>
              <a:gd name="T45" fmla="*/ 3508 h 3524"/>
              <a:gd name="T46" fmla="*/ 918 w 1836"/>
              <a:gd name="T47" fmla="*/ 3524 h 3524"/>
              <a:gd name="T48" fmla="*/ 589 w 1836"/>
              <a:gd name="T49" fmla="*/ 3508 h 3524"/>
              <a:gd name="T50" fmla="*/ 490 w 1836"/>
              <a:gd name="T51" fmla="*/ 3494 h 3524"/>
              <a:gd name="T52" fmla="*/ 407 w 1836"/>
              <a:gd name="T53" fmla="*/ 3455 h 3524"/>
              <a:gd name="T54" fmla="*/ 363 w 1836"/>
              <a:gd name="T55" fmla="*/ 3392 h 3524"/>
              <a:gd name="T56" fmla="*/ 339 w 1836"/>
              <a:gd name="T57" fmla="*/ 3294 h 3524"/>
              <a:gd name="T58" fmla="*/ 329 w 1836"/>
              <a:gd name="T59" fmla="*/ 3168 h 3524"/>
              <a:gd name="T60" fmla="*/ 307 w 1836"/>
              <a:gd name="T61" fmla="*/ 3033 h 3524"/>
              <a:gd name="T62" fmla="*/ 244 w 1836"/>
              <a:gd name="T63" fmla="*/ 2896 h 3524"/>
              <a:gd name="T64" fmla="*/ 171 w 1836"/>
              <a:gd name="T65" fmla="*/ 2821 h 3524"/>
              <a:gd name="T66" fmla="*/ 87 w 1836"/>
              <a:gd name="T67" fmla="*/ 2744 h 3524"/>
              <a:gd name="T68" fmla="*/ 34 w 1836"/>
              <a:gd name="T69" fmla="*/ 2676 h 3524"/>
              <a:gd name="T70" fmla="*/ 6 w 1836"/>
              <a:gd name="T71" fmla="*/ 2589 h 3524"/>
              <a:gd name="T72" fmla="*/ 0 w 1836"/>
              <a:gd name="T73" fmla="*/ 943 h 3524"/>
              <a:gd name="T74" fmla="*/ 30 w 1836"/>
              <a:gd name="T75" fmla="*/ 836 h 3524"/>
              <a:gd name="T76" fmla="*/ 104 w 1836"/>
              <a:gd name="T77" fmla="*/ 750 h 3524"/>
              <a:gd name="T78" fmla="*/ 144 w 1836"/>
              <a:gd name="T79" fmla="*/ 721 h 3524"/>
              <a:gd name="T80" fmla="*/ 240 w 1836"/>
              <a:gd name="T81" fmla="*/ 623 h 3524"/>
              <a:gd name="T82" fmla="*/ 305 w 1836"/>
              <a:gd name="T83" fmla="*/ 487 h 3524"/>
              <a:gd name="T84" fmla="*/ 338 w 1836"/>
              <a:gd name="T85" fmla="*/ 335 h 3524"/>
              <a:gd name="T86" fmla="*/ 347 w 1836"/>
              <a:gd name="T87" fmla="*/ 204 h 3524"/>
              <a:gd name="T88" fmla="*/ 367 w 1836"/>
              <a:gd name="T89" fmla="*/ 103 h 3524"/>
              <a:gd name="T90" fmla="*/ 423 w 1836"/>
              <a:gd name="T91" fmla="*/ 43 h 3524"/>
              <a:gd name="T92" fmla="*/ 517 w 1836"/>
              <a:gd name="T93" fmla="*/ 18 h 3524"/>
              <a:gd name="T94" fmla="*/ 843 w 1836"/>
              <a:gd name="T95" fmla="*/ 0 h 3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6" h="3524">
                <a:moveTo>
                  <a:pt x="843" y="0"/>
                </a:moveTo>
                <a:lnTo>
                  <a:pt x="993" y="0"/>
                </a:lnTo>
                <a:lnTo>
                  <a:pt x="1141" y="5"/>
                </a:lnTo>
                <a:lnTo>
                  <a:pt x="1287" y="16"/>
                </a:lnTo>
                <a:lnTo>
                  <a:pt x="1319" y="18"/>
                </a:lnTo>
                <a:lnTo>
                  <a:pt x="1354" y="24"/>
                </a:lnTo>
                <a:lnTo>
                  <a:pt x="1385" y="31"/>
                </a:lnTo>
                <a:lnTo>
                  <a:pt x="1413" y="43"/>
                </a:lnTo>
                <a:lnTo>
                  <a:pt x="1436" y="59"/>
                </a:lnTo>
                <a:lnTo>
                  <a:pt x="1455" y="80"/>
                </a:lnTo>
                <a:lnTo>
                  <a:pt x="1469" y="103"/>
                </a:lnTo>
                <a:lnTo>
                  <a:pt x="1480" y="132"/>
                </a:lnTo>
                <a:lnTo>
                  <a:pt x="1486" y="166"/>
                </a:lnTo>
                <a:lnTo>
                  <a:pt x="1489" y="204"/>
                </a:lnTo>
                <a:lnTo>
                  <a:pt x="1489" y="221"/>
                </a:lnTo>
                <a:lnTo>
                  <a:pt x="1493" y="284"/>
                </a:lnTo>
                <a:lnTo>
                  <a:pt x="1498" y="334"/>
                </a:lnTo>
                <a:lnTo>
                  <a:pt x="1504" y="384"/>
                </a:lnTo>
                <a:lnTo>
                  <a:pt x="1515" y="432"/>
                </a:lnTo>
                <a:lnTo>
                  <a:pt x="1528" y="480"/>
                </a:lnTo>
                <a:lnTo>
                  <a:pt x="1545" y="528"/>
                </a:lnTo>
                <a:lnTo>
                  <a:pt x="1565" y="572"/>
                </a:lnTo>
                <a:lnTo>
                  <a:pt x="1590" y="614"/>
                </a:lnTo>
                <a:lnTo>
                  <a:pt x="1618" y="653"/>
                </a:lnTo>
                <a:lnTo>
                  <a:pt x="1652" y="689"/>
                </a:lnTo>
                <a:lnTo>
                  <a:pt x="1692" y="721"/>
                </a:lnTo>
                <a:lnTo>
                  <a:pt x="1697" y="725"/>
                </a:lnTo>
                <a:lnTo>
                  <a:pt x="1703" y="729"/>
                </a:lnTo>
                <a:lnTo>
                  <a:pt x="1732" y="750"/>
                </a:lnTo>
                <a:lnTo>
                  <a:pt x="1760" y="776"/>
                </a:lnTo>
                <a:lnTo>
                  <a:pt x="1785" y="805"/>
                </a:lnTo>
                <a:lnTo>
                  <a:pt x="1806" y="836"/>
                </a:lnTo>
                <a:lnTo>
                  <a:pt x="1821" y="871"/>
                </a:lnTo>
                <a:lnTo>
                  <a:pt x="1832" y="906"/>
                </a:lnTo>
                <a:lnTo>
                  <a:pt x="1836" y="943"/>
                </a:lnTo>
                <a:lnTo>
                  <a:pt x="1836" y="2546"/>
                </a:lnTo>
                <a:lnTo>
                  <a:pt x="1834" y="2568"/>
                </a:lnTo>
                <a:lnTo>
                  <a:pt x="1830" y="2589"/>
                </a:lnTo>
                <a:lnTo>
                  <a:pt x="1821" y="2630"/>
                </a:lnTo>
                <a:lnTo>
                  <a:pt x="1806" y="2669"/>
                </a:lnTo>
                <a:lnTo>
                  <a:pt x="1786" y="2705"/>
                </a:lnTo>
                <a:lnTo>
                  <a:pt x="1761" y="2739"/>
                </a:lnTo>
                <a:lnTo>
                  <a:pt x="1731" y="2769"/>
                </a:lnTo>
                <a:lnTo>
                  <a:pt x="1700" y="2796"/>
                </a:lnTo>
                <a:lnTo>
                  <a:pt x="1665" y="2821"/>
                </a:lnTo>
                <a:lnTo>
                  <a:pt x="1646" y="2835"/>
                </a:lnTo>
                <a:lnTo>
                  <a:pt x="1628" y="2850"/>
                </a:lnTo>
                <a:lnTo>
                  <a:pt x="1592" y="2896"/>
                </a:lnTo>
                <a:lnTo>
                  <a:pt x="1566" y="2941"/>
                </a:lnTo>
                <a:lnTo>
                  <a:pt x="1545" y="2987"/>
                </a:lnTo>
                <a:lnTo>
                  <a:pt x="1529" y="3033"/>
                </a:lnTo>
                <a:lnTo>
                  <a:pt x="1519" y="3079"/>
                </a:lnTo>
                <a:lnTo>
                  <a:pt x="1511" y="3125"/>
                </a:lnTo>
                <a:lnTo>
                  <a:pt x="1507" y="3168"/>
                </a:lnTo>
                <a:lnTo>
                  <a:pt x="1503" y="3211"/>
                </a:lnTo>
                <a:lnTo>
                  <a:pt x="1501" y="3253"/>
                </a:lnTo>
                <a:lnTo>
                  <a:pt x="1497" y="3294"/>
                </a:lnTo>
                <a:lnTo>
                  <a:pt x="1491" y="3332"/>
                </a:lnTo>
                <a:lnTo>
                  <a:pt x="1482" y="3367"/>
                </a:lnTo>
                <a:lnTo>
                  <a:pt x="1473" y="3392"/>
                </a:lnTo>
                <a:lnTo>
                  <a:pt x="1463" y="3415"/>
                </a:lnTo>
                <a:lnTo>
                  <a:pt x="1447" y="3436"/>
                </a:lnTo>
                <a:lnTo>
                  <a:pt x="1429" y="3455"/>
                </a:lnTo>
                <a:lnTo>
                  <a:pt x="1406" y="3470"/>
                </a:lnTo>
                <a:lnTo>
                  <a:pt x="1379" y="3483"/>
                </a:lnTo>
                <a:lnTo>
                  <a:pt x="1346" y="3494"/>
                </a:lnTo>
                <a:lnTo>
                  <a:pt x="1307" y="3500"/>
                </a:lnTo>
                <a:lnTo>
                  <a:pt x="1285" y="3503"/>
                </a:lnTo>
                <a:lnTo>
                  <a:pt x="1247" y="3508"/>
                </a:lnTo>
                <a:lnTo>
                  <a:pt x="1139" y="3517"/>
                </a:lnTo>
                <a:lnTo>
                  <a:pt x="1029" y="3523"/>
                </a:lnTo>
                <a:lnTo>
                  <a:pt x="918" y="3524"/>
                </a:lnTo>
                <a:lnTo>
                  <a:pt x="807" y="3523"/>
                </a:lnTo>
                <a:lnTo>
                  <a:pt x="697" y="3517"/>
                </a:lnTo>
                <a:lnTo>
                  <a:pt x="589" y="3508"/>
                </a:lnTo>
                <a:lnTo>
                  <a:pt x="551" y="3503"/>
                </a:lnTo>
                <a:lnTo>
                  <a:pt x="529" y="3500"/>
                </a:lnTo>
                <a:lnTo>
                  <a:pt x="490" y="3494"/>
                </a:lnTo>
                <a:lnTo>
                  <a:pt x="457" y="3483"/>
                </a:lnTo>
                <a:lnTo>
                  <a:pt x="430" y="3470"/>
                </a:lnTo>
                <a:lnTo>
                  <a:pt x="407" y="3455"/>
                </a:lnTo>
                <a:lnTo>
                  <a:pt x="389" y="3436"/>
                </a:lnTo>
                <a:lnTo>
                  <a:pt x="373" y="3415"/>
                </a:lnTo>
                <a:lnTo>
                  <a:pt x="363" y="3392"/>
                </a:lnTo>
                <a:lnTo>
                  <a:pt x="354" y="3367"/>
                </a:lnTo>
                <a:lnTo>
                  <a:pt x="345" y="3332"/>
                </a:lnTo>
                <a:lnTo>
                  <a:pt x="339" y="3294"/>
                </a:lnTo>
                <a:lnTo>
                  <a:pt x="335" y="3253"/>
                </a:lnTo>
                <a:lnTo>
                  <a:pt x="333" y="3211"/>
                </a:lnTo>
                <a:lnTo>
                  <a:pt x="329" y="3168"/>
                </a:lnTo>
                <a:lnTo>
                  <a:pt x="325" y="3125"/>
                </a:lnTo>
                <a:lnTo>
                  <a:pt x="317" y="3079"/>
                </a:lnTo>
                <a:lnTo>
                  <a:pt x="307" y="3033"/>
                </a:lnTo>
                <a:lnTo>
                  <a:pt x="291" y="2987"/>
                </a:lnTo>
                <a:lnTo>
                  <a:pt x="270" y="2941"/>
                </a:lnTo>
                <a:lnTo>
                  <a:pt x="244" y="2896"/>
                </a:lnTo>
                <a:lnTo>
                  <a:pt x="208" y="2850"/>
                </a:lnTo>
                <a:lnTo>
                  <a:pt x="190" y="2835"/>
                </a:lnTo>
                <a:lnTo>
                  <a:pt x="171" y="2821"/>
                </a:lnTo>
                <a:lnTo>
                  <a:pt x="142" y="2800"/>
                </a:lnTo>
                <a:lnTo>
                  <a:pt x="113" y="2774"/>
                </a:lnTo>
                <a:lnTo>
                  <a:pt x="87" y="2744"/>
                </a:lnTo>
                <a:lnTo>
                  <a:pt x="66" y="2724"/>
                </a:lnTo>
                <a:lnTo>
                  <a:pt x="47" y="2701"/>
                </a:lnTo>
                <a:lnTo>
                  <a:pt x="34" y="2676"/>
                </a:lnTo>
                <a:lnTo>
                  <a:pt x="23" y="2648"/>
                </a:lnTo>
                <a:lnTo>
                  <a:pt x="13" y="2619"/>
                </a:lnTo>
                <a:lnTo>
                  <a:pt x="6" y="2589"/>
                </a:lnTo>
                <a:lnTo>
                  <a:pt x="2" y="2568"/>
                </a:lnTo>
                <a:lnTo>
                  <a:pt x="0" y="2546"/>
                </a:lnTo>
                <a:lnTo>
                  <a:pt x="0" y="943"/>
                </a:lnTo>
                <a:lnTo>
                  <a:pt x="4" y="906"/>
                </a:lnTo>
                <a:lnTo>
                  <a:pt x="15" y="871"/>
                </a:lnTo>
                <a:lnTo>
                  <a:pt x="30" y="836"/>
                </a:lnTo>
                <a:lnTo>
                  <a:pt x="51" y="805"/>
                </a:lnTo>
                <a:lnTo>
                  <a:pt x="76" y="776"/>
                </a:lnTo>
                <a:lnTo>
                  <a:pt x="104" y="750"/>
                </a:lnTo>
                <a:lnTo>
                  <a:pt x="133" y="729"/>
                </a:lnTo>
                <a:lnTo>
                  <a:pt x="139" y="725"/>
                </a:lnTo>
                <a:lnTo>
                  <a:pt x="144" y="721"/>
                </a:lnTo>
                <a:lnTo>
                  <a:pt x="180" y="692"/>
                </a:lnTo>
                <a:lnTo>
                  <a:pt x="210" y="662"/>
                </a:lnTo>
                <a:lnTo>
                  <a:pt x="240" y="623"/>
                </a:lnTo>
                <a:lnTo>
                  <a:pt x="266" y="581"/>
                </a:lnTo>
                <a:lnTo>
                  <a:pt x="288" y="535"/>
                </a:lnTo>
                <a:lnTo>
                  <a:pt x="305" y="487"/>
                </a:lnTo>
                <a:lnTo>
                  <a:pt x="320" y="437"/>
                </a:lnTo>
                <a:lnTo>
                  <a:pt x="330" y="386"/>
                </a:lnTo>
                <a:lnTo>
                  <a:pt x="338" y="335"/>
                </a:lnTo>
                <a:lnTo>
                  <a:pt x="343" y="284"/>
                </a:lnTo>
                <a:lnTo>
                  <a:pt x="347" y="221"/>
                </a:lnTo>
                <a:lnTo>
                  <a:pt x="347" y="204"/>
                </a:lnTo>
                <a:lnTo>
                  <a:pt x="350" y="166"/>
                </a:lnTo>
                <a:lnTo>
                  <a:pt x="356" y="132"/>
                </a:lnTo>
                <a:lnTo>
                  <a:pt x="367" y="103"/>
                </a:lnTo>
                <a:lnTo>
                  <a:pt x="381" y="80"/>
                </a:lnTo>
                <a:lnTo>
                  <a:pt x="400" y="59"/>
                </a:lnTo>
                <a:lnTo>
                  <a:pt x="423" y="43"/>
                </a:lnTo>
                <a:lnTo>
                  <a:pt x="451" y="31"/>
                </a:lnTo>
                <a:lnTo>
                  <a:pt x="482" y="24"/>
                </a:lnTo>
                <a:lnTo>
                  <a:pt x="517" y="18"/>
                </a:lnTo>
                <a:lnTo>
                  <a:pt x="549" y="16"/>
                </a:lnTo>
                <a:lnTo>
                  <a:pt x="695" y="5"/>
                </a:lnTo>
                <a:lnTo>
                  <a:pt x="843" y="0"/>
                </a:lnTo>
                <a:close/>
              </a:path>
            </a:pathLst>
          </a:custGeom>
          <a:pattFill prst="wdUpDiag">
            <a:fgClr>
              <a:srgbClr val="C8DB46"/>
            </a:fgClr>
            <a:bgClr>
              <a:srgbClr val="D0E546"/>
            </a:bgClr>
          </a:patt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2"/>
          <p:cNvSpPr>
            <a:spLocks/>
          </p:cNvSpPr>
          <p:nvPr userDrawn="1"/>
        </p:nvSpPr>
        <p:spPr bwMode="auto">
          <a:xfrm>
            <a:off x="1997569" y="2277247"/>
            <a:ext cx="2645155" cy="3149406"/>
          </a:xfrm>
          <a:custGeom>
            <a:avLst/>
            <a:gdLst>
              <a:gd name="T0" fmla="*/ 1498 w 1836"/>
              <a:gd name="T1" fmla="*/ 0 h 2186"/>
              <a:gd name="T2" fmla="*/ 1563 w 1836"/>
              <a:gd name="T3" fmla="*/ 1 h 2186"/>
              <a:gd name="T4" fmla="*/ 1614 w 1836"/>
              <a:gd name="T5" fmla="*/ 10 h 2186"/>
              <a:gd name="T6" fmla="*/ 1664 w 1836"/>
              <a:gd name="T7" fmla="*/ 34 h 2186"/>
              <a:gd name="T8" fmla="*/ 1697 w 1836"/>
              <a:gd name="T9" fmla="*/ 56 h 2186"/>
              <a:gd name="T10" fmla="*/ 1732 w 1836"/>
              <a:gd name="T11" fmla="*/ 81 h 2186"/>
              <a:gd name="T12" fmla="*/ 1785 w 1836"/>
              <a:gd name="T13" fmla="*/ 136 h 2186"/>
              <a:gd name="T14" fmla="*/ 1821 w 1836"/>
              <a:gd name="T15" fmla="*/ 202 h 2186"/>
              <a:gd name="T16" fmla="*/ 1836 w 1836"/>
              <a:gd name="T17" fmla="*/ 274 h 2186"/>
              <a:gd name="T18" fmla="*/ 1834 w 1836"/>
              <a:gd name="T19" fmla="*/ 1899 h 2186"/>
              <a:gd name="T20" fmla="*/ 1821 w 1836"/>
              <a:gd name="T21" fmla="*/ 1961 h 2186"/>
              <a:gd name="T22" fmla="*/ 1786 w 1836"/>
              <a:gd name="T23" fmla="*/ 2036 h 2186"/>
              <a:gd name="T24" fmla="*/ 1731 w 1836"/>
              <a:gd name="T25" fmla="*/ 2100 h 2186"/>
              <a:gd name="T26" fmla="*/ 1665 w 1836"/>
              <a:gd name="T27" fmla="*/ 2152 h 2186"/>
              <a:gd name="T28" fmla="*/ 1604 w 1836"/>
              <a:gd name="T29" fmla="*/ 2178 h 2186"/>
              <a:gd name="T30" fmla="*/ 1537 w 1836"/>
              <a:gd name="T31" fmla="*/ 2186 h 2186"/>
              <a:gd name="T32" fmla="*/ 338 w 1836"/>
              <a:gd name="T33" fmla="*/ 2186 h 2186"/>
              <a:gd name="T34" fmla="*/ 231 w 1836"/>
              <a:gd name="T35" fmla="*/ 2176 h 2186"/>
              <a:gd name="T36" fmla="*/ 177 w 1836"/>
              <a:gd name="T37" fmla="*/ 2157 h 2186"/>
              <a:gd name="T38" fmla="*/ 136 w 1836"/>
              <a:gd name="T39" fmla="*/ 2127 h 2186"/>
              <a:gd name="T40" fmla="*/ 75 w 1836"/>
              <a:gd name="T41" fmla="*/ 2070 h 2186"/>
              <a:gd name="T42" fmla="*/ 30 w 1836"/>
              <a:gd name="T43" fmla="*/ 2000 h 2186"/>
              <a:gd name="T44" fmla="*/ 6 w 1836"/>
              <a:gd name="T45" fmla="*/ 1920 h 2186"/>
              <a:gd name="T46" fmla="*/ 0 w 1836"/>
              <a:gd name="T47" fmla="*/ 1877 h 2186"/>
              <a:gd name="T48" fmla="*/ 4 w 1836"/>
              <a:gd name="T49" fmla="*/ 237 h 2186"/>
              <a:gd name="T50" fmla="*/ 30 w 1836"/>
              <a:gd name="T51" fmla="*/ 167 h 2186"/>
              <a:gd name="T52" fmla="*/ 76 w 1836"/>
              <a:gd name="T53" fmla="*/ 107 h 2186"/>
              <a:gd name="T54" fmla="*/ 133 w 1836"/>
              <a:gd name="T55" fmla="*/ 60 h 2186"/>
              <a:gd name="T56" fmla="*/ 144 w 1836"/>
              <a:gd name="T57" fmla="*/ 52 h 2186"/>
              <a:gd name="T58" fmla="*/ 207 w 1836"/>
              <a:gd name="T59" fmla="*/ 17 h 2186"/>
              <a:gd name="T60" fmla="*/ 271 w 1836"/>
              <a:gd name="T61" fmla="*/ 3 h 2186"/>
              <a:gd name="T62" fmla="*/ 345 w 1836"/>
              <a:gd name="T63" fmla="*/ 0 h 2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36" h="2186">
                <a:moveTo>
                  <a:pt x="345" y="0"/>
                </a:moveTo>
                <a:lnTo>
                  <a:pt x="1498" y="0"/>
                </a:lnTo>
                <a:lnTo>
                  <a:pt x="1533" y="0"/>
                </a:lnTo>
                <a:lnTo>
                  <a:pt x="1563" y="1"/>
                </a:lnTo>
                <a:lnTo>
                  <a:pt x="1590" y="5"/>
                </a:lnTo>
                <a:lnTo>
                  <a:pt x="1614" y="10"/>
                </a:lnTo>
                <a:lnTo>
                  <a:pt x="1639" y="21"/>
                </a:lnTo>
                <a:lnTo>
                  <a:pt x="1664" y="34"/>
                </a:lnTo>
                <a:lnTo>
                  <a:pt x="1692" y="52"/>
                </a:lnTo>
                <a:lnTo>
                  <a:pt x="1697" y="56"/>
                </a:lnTo>
                <a:lnTo>
                  <a:pt x="1703" y="60"/>
                </a:lnTo>
                <a:lnTo>
                  <a:pt x="1732" y="81"/>
                </a:lnTo>
                <a:lnTo>
                  <a:pt x="1760" y="107"/>
                </a:lnTo>
                <a:lnTo>
                  <a:pt x="1785" y="136"/>
                </a:lnTo>
                <a:lnTo>
                  <a:pt x="1806" y="167"/>
                </a:lnTo>
                <a:lnTo>
                  <a:pt x="1821" y="202"/>
                </a:lnTo>
                <a:lnTo>
                  <a:pt x="1832" y="237"/>
                </a:lnTo>
                <a:lnTo>
                  <a:pt x="1836" y="274"/>
                </a:lnTo>
                <a:lnTo>
                  <a:pt x="1836" y="1877"/>
                </a:lnTo>
                <a:lnTo>
                  <a:pt x="1834" y="1899"/>
                </a:lnTo>
                <a:lnTo>
                  <a:pt x="1830" y="1920"/>
                </a:lnTo>
                <a:lnTo>
                  <a:pt x="1821" y="1961"/>
                </a:lnTo>
                <a:lnTo>
                  <a:pt x="1806" y="2000"/>
                </a:lnTo>
                <a:lnTo>
                  <a:pt x="1786" y="2036"/>
                </a:lnTo>
                <a:lnTo>
                  <a:pt x="1761" y="2070"/>
                </a:lnTo>
                <a:lnTo>
                  <a:pt x="1731" y="2100"/>
                </a:lnTo>
                <a:lnTo>
                  <a:pt x="1700" y="2127"/>
                </a:lnTo>
                <a:lnTo>
                  <a:pt x="1665" y="2152"/>
                </a:lnTo>
                <a:lnTo>
                  <a:pt x="1635" y="2168"/>
                </a:lnTo>
                <a:lnTo>
                  <a:pt x="1604" y="2178"/>
                </a:lnTo>
                <a:lnTo>
                  <a:pt x="1571" y="2183"/>
                </a:lnTo>
                <a:lnTo>
                  <a:pt x="1537" y="2186"/>
                </a:lnTo>
                <a:lnTo>
                  <a:pt x="1502" y="2186"/>
                </a:lnTo>
                <a:lnTo>
                  <a:pt x="338" y="2186"/>
                </a:lnTo>
                <a:lnTo>
                  <a:pt x="282" y="2183"/>
                </a:lnTo>
                <a:lnTo>
                  <a:pt x="231" y="2176"/>
                </a:lnTo>
                <a:lnTo>
                  <a:pt x="185" y="2163"/>
                </a:lnTo>
                <a:lnTo>
                  <a:pt x="177" y="2157"/>
                </a:lnTo>
                <a:lnTo>
                  <a:pt x="171" y="2152"/>
                </a:lnTo>
                <a:lnTo>
                  <a:pt x="136" y="2127"/>
                </a:lnTo>
                <a:lnTo>
                  <a:pt x="105" y="2100"/>
                </a:lnTo>
                <a:lnTo>
                  <a:pt x="75" y="2070"/>
                </a:lnTo>
                <a:lnTo>
                  <a:pt x="50" y="2036"/>
                </a:lnTo>
                <a:lnTo>
                  <a:pt x="30" y="2000"/>
                </a:lnTo>
                <a:lnTo>
                  <a:pt x="15" y="1961"/>
                </a:lnTo>
                <a:lnTo>
                  <a:pt x="6" y="1920"/>
                </a:lnTo>
                <a:lnTo>
                  <a:pt x="2" y="1899"/>
                </a:lnTo>
                <a:lnTo>
                  <a:pt x="0" y="1877"/>
                </a:lnTo>
                <a:lnTo>
                  <a:pt x="0" y="274"/>
                </a:lnTo>
                <a:lnTo>
                  <a:pt x="4" y="237"/>
                </a:lnTo>
                <a:lnTo>
                  <a:pt x="15" y="202"/>
                </a:lnTo>
                <a:lnTo>
                  <a:pt x="30" y="167"/>
                </a:lnTo>
                <a:lnTo>
                  <a:pt x="51" y="136"/>
                </a:lnTo>
                <a:lnTo>
                  <a:pt x="76" y="107"/>
                </a:lnTo>
                <a:lnTo>
                  <a:pt x="104" y="81"/>
                </a:lnTo>
                <a:lnTo>
                  <a:pt x="133" y="60"/>
                </a:lnTo>
                <a:lnTo>
                  <a:pt x="139" y="56"/>
                </a:lnTo>
                <a:lnTo>
                  <a:pt x="144" y="52"/>
                </a:lnTo>
                <a:lnTo>
                  <a:pt x="176" y="31"/>
                </a:lnTo>
                <a:lnTo>
                  <a:pt x="207" y="17"/>
                </a:lnTo>
                <a:lnTo>
                  <a:pt x="239" y="8"/>
                </a:lnTo>
                <a:lnTo>
                  <a:pt x="271" y="3"/>
                </a:lnTo>
                <a:lnTo>
                  <a:pt x="307" y="0"/>
                </a:lnTo>
                <a:lnTo>
                  <a:pt x="345"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3"/>
          <p:cNvSpPr>
            <a:spLocks/>
          </p:cNvSpPr>
          <p:nvPr userDrawn="1"/>
        </p:nvSpPr>
        <p:spPr bwMode="auto">
          <a:xfrm>
            <a:off x="2068165" y="2344960"/>
            <a:ext cx="2503965" cy="3013978"/>
          </a:xfrm>
          <a:custGeom>
            <a:avLst/>
            <a:gdLst>
              <a:gd name="T0" fmla="*/ 1449 w 1738"/>
              <a:gd name="T1" fmla="*/ 0 h 2092"/>
              <a:gd name="T2" fmla="*/ 1504 w 1738"/>
              <a:gd name="T3" fmla="*/ 1 h 2092"/>
              <a:gd name="T4" fmla="*/ 1548 w 1738"/>
              <a:gd name="T5" fmla="*/ 9 h 2092"/>
              <a:gd name="T6" fmla="*/ 1592 w 1738"/>
              <a:gd name="T7" fmla="*/ 29 h 2092"/>
              <a:gd name="T8" fmla="*/ 1619 w 1738"/>
              <a:gd name="T9" fmla="*/ 47 h 2092"/>
              <a:gd name="T10" fmla="*/ 1622 w 1738"/>
              <a:gd name="T11" fmla="*/ 48 h 2092"/>
              <a:gd name="T12" fmla="*/ 1656 w 1738"/>
              <a:gd name="T13" fmla="*/ 73 h 2092"/>
              <a:gd name="T14" fmla="*/ 1704 w 1738"/>
              <a:gd name="T15" fmla="*/ 128 h 2092"/>
              <a:gd name="T16" fmla="*/ 1734 w 1738"/>
              <a:gd name="T17" fmla="*/ 192 h 2092"/>
              <a:gd name="T18" fmla="*/ 1738 w 1738"/>
              <a:gd name="T19" fmla="*/ 1830 h 2092"/>
              <a:gd name="T20" fmla="*/ 1734 w 1738"/>
              <a:gd name="T21" fmla="*/ 1864 h 2092"/>
              <a:gd name="T22" fmla="*/ 1726 w 1738"/>
              <a:gd name="T23" fmla="*/ 1902 h 2092"/>
              <a:gd name="T24" fmla="*/ 1694 w 1738"/>
              <a:gd name="T25" fmla="*/ 1966 h 2092"/>
              <a:gd name="T26" fmla="*/ 1647 w 1738"/>
              <a:gd name="T27" fmla="*/ 2020 h 2092"/>
              <a:gd name="T28" fmla="*/ 1590 w 1738"/>
              <a:gd name="T29" fmla="*/ 2064 h 2092"/>
              <a:gd name="T30" fmla="*/ 1538 w 1738"/>
              <a:gd name="T31" fmla="*/ 2085 h 2092"/>
              <a:gd name="T32" fmla="*/ 1482 w 1738"/>
              <a:gd name="T33" fmla="*/ 2091 h 2092"/>
              <a:gd name="T34" fmla="*/ 289 w 1738"/>
              <a:gd name="T35" fmla="*/ 2092 h 2092"/>
              <a:gd name="T36" fmla="*/ 201 w 1738"/>
              <a:gd name="T37" fmla="*/ 2083 h 2092"/>
              <a:gd name="T38" fmla="*/ 148 w 1738"/>
              <a:gd name="T39" fmla="*/ 2064 h 2092"/>
              <a:gd name="T40" fmla="*/ 91 w 1738"/>
              <a:gd name="T41" fmla="*/ 2020 h 2092"/>
              <a:gd name="T42" fmla="*/ 44 w 1738"/>
              <a:gd name="T43" fmla="*/ 1965 h 2092"/>
              <a:gd name="T44" fmla="*/ 12 w 1738"/>
              <a:gd name="T45" fmla="*/ 1901 h 2092"/>
              <a:gd name="T46" fmla="*/ 4 w 1738"/>
              <a:gd name="T47" fmla="*/ 1864 h 2092"/>
              <a:gd name="T48" fmla="*/ 0 w 1738"/>
              <a:gd name="T49" fmla="*/ 1830 h 2092"/>
              <a:gd name="T50" fmla="*/ 4 w 1738"/>
              <a:gd name="T51" fmla="*/ 192 h 2092"/>
              <a:gd name="T52" fmla="*/ 34 w 1738"/>
              <a:gd name="T53" fmla="*/ 128 h 2092"/>
              <a:gd name="T54" fmla="*/ 82 w 1738"/>
              <a:gd name="T55" fmla="*/ 73 h 2092"/>
              <a:gd name="T56" fmla="*/ 116 w 1738"/>
              <a:gd name="T57" fmla="*/ 48 h 2092"/>
              <a:gd name="T58" fmla="*/ 119 w 1738"/>
              <a:gd name="T59" fmla="*/ 47 h 2092"/>
              <a:gd name="T60" fmla="*/ 150 w 1738"/>
              <a:gd name="T61" fmla="*/ 26 h 2092"/>
              <a:gd name="T62" fmla="*/ 204 w 1738"/>
              <a:gd name="T63" fmla="*/ 7 h 2092"/>
              <a:gd name="T64" fmla="*/ 263 w 1738"/>
              <a:gd name="T65" fmla="*/ 1 h 2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38" h="2092">
                <a:moveTo>
                  <a:pt x="296" y="0"/>
                </a:moveTo>
                <a:lnTo>
                  <a:pt x="1449" y="0"/>
                </a:lnTo>
                <a:lnTo>
                  <a:pt x="1479" y="1"/>
                </a:lnTo>
                <a:lnTo>
                  <a:pt x="1504" y="1"/>
                </a:lnTo>
                <a:lnTo>
                  <a:pt x="1527" y="4"/>
                </a:lnTo>
                <a:lnTo>
                  <a:pt x="1548" y="9"/>
                </a:lnTo>
                <a:lnTo>
                  <a:pt x="1569" y="17"/>
                </a:lnTo>
                <a:lnTo>
                  <a:pt x="1592" y="29"/>
                </a:lnTo>
                <a:lnTo>
                  <a:pt x="1615" y="45"/>
                </a:lnTo>
                <a:lnTo>
                  <a:pt x="1619" y="47"/>
                </a:lnTo>
                <a:lnTo>
                  <a:pt x="1620" y="48"/>
                </a:lnTo>
                <a:lnTo>
                  <a:pt x="1622" y="48"/>
                </a:lnTo>
                <a:lnTo>
                  <a:pt x="1628" y="54"/>
                </a:lnTo>
                <a:lnTo>
                  <a:pt x="1656" y="73"/>
                </a:lnTo>
                <a:lnTo>
                  <a:pt x="1682" y="98"/>
                </a:lnTo>
                <a:lnTo>
                  <a:pt x="1704" y="128"/>
                </a:lnTo>
                <a:lnTo>
                  <a:pt x="1723" y="160"/>
                </a:lnTo>
                <a:lnTo>
                  <a:pt x="1734" y="192"/>
                </a:lnTo>
                <a:lnTo>
                  <a:pt x="1738" y="227"/>
                </a:lnTo>
                <a:lnTo>
                  <a:pt x="1738" y="1830"/>
                </a:lnTo>
                <a:lnTo>
                  <a:pt x="1734" y="1863"/>
                </a:lnTo>
                <a:lnTo>
                  <a:pt x="1734" y="1864"/>
                </a:lnTo>
                <a:lnTo>
                  <a:pt x="1734" y="1867"/>
                </a:lnTo>
                <a:lnTo>
                  <a:pt x="1726" y="1902"/>
                </a:lnTo>
                <a:lnTo>
                  <a:pt x="1712" y="1935"/>
                </a:lnTo>
                <a:lnTo>
                  <a:pt x="1694" y="1966"/>
                </a:lnTo>
                <a:lnTo>
                  <a:pt x="1671" y="1994"/>
                </a:lnTo>
                <a:lnTo>
                  <a:pt x="1647" y="2020"/>
                </a:lnTo>
                <a:lnTo>
                  <a:pt x="1619" y="2044"/>
                </a:lnTo>
                <a:lnTo>
                  <a:pt x="1590" y="2064"/>
                </a:lnTo>
                <a:lnTo>
                  <a:pt x="1565" y="2078"/>
                </a:lnTo>
                <a:lnTo>
                  <a:pt x="1538" y="2085"/>
                </a:lnTo>
                <a:lnTo>
                  <a:pt x="1510" y="2089"/>
                </a:lnTo>
                <a:lnTo>
                  <a:pt x="1482" y="2091"/>
                </a:lnTo>
                <a:lnTo>
                  <a:pt x="1453" y="2092"/>
                </a:lnTo>
                <a:lnTo>
                  <a:pt x="289" y="2092"/>
                </a:lnTo>
                <a:lnTo>
                  <a:pt x="245" y="2089"/>
                </a:lnTo>
                <a:lnTo>
                  <a:pt x="201" y="2083"/>
                </a:lnTo>
                <a:lnTo>
                  <a:pt x="158" y="2072"/>
                </a:lnTo>
                <a:lnTo>
                  <a:pt x="148" y="2064"/>
                </a:lnTo>
                <a:lnTo>
                  <a:pt x="119" y="2044"/>
                </a:lnTo>
                <a:lnTo>
                  <a:pt x="91" y="2020"/>
                </a:lnTo>
                <a:lnTo>
                  <a:pt x="67" y="1994"/>
                </a:lnTo>
                <a:lnTo>
                  <a:pt x="44" y="1965"/>
                </a:lnTo>
                <a:lnTo>
                  <a:pt x="26" y="1934"/>
                </a:lnTo>
                <a:lnTo>
                  <a:pt x="12" y="1901"/>
                </a:lnTo>
                <a:lnTo>
                  <a:pt x="4" y="1867"/>
                </a:lnTo>
                <a:lnTo>
                  <a:pt x="4" y="1864"/>
                </a:lnTo>
                <a:lnTo>
                  <a:pt x="4" y="1863"/>
                </a:lnTo>
                <a:lnTo>
                  <a:pt x="0" y="1830"/>
                </a:lnTo>
                <a:lnTo>
                  <a:pt x="0" y="227"/>
                </a:lnTo>
                <a:lnTo>
                  <a:pt x="4" y="192"/>
                </a:lnTo>
                <a:lnTo>
                  <a:pt x="15" y="160"/>
                </a:lnTo>
                <a:lnTo>
                  <a:pt x="34" y="128"/>
                </a:lnTo>
                <a:lnTo>
                  <a:pt x="56" y="98"/>
                </a:lnTo>
                <a:lnTo>
                  <a:pt x="82" y="73"/>
                </a:lnTo>
                <a:lnTo>
                  <a:pt x="110" y="54"/>
                </a:lnTo>
                <a:lnTo>
                  <a:pt x="116" y="48"/>
                </a:lnTo>
                <a:lnTo>
                  <a:pt x="118" y="48"/>
                </a:lnTo>
                <a:lnTo>
                  <a:pt x="119" y="47"/>
                </a:lnTo>
                <a:lnTo>
                  <a:pt x="123" y="45"/>
                </a:lnTo>
                <a:lnTo>
                  <a:pt x="150" y="26"/>
                </a:lnTo>
                <a:lnTo>
                  <a:pt x="178" y="14"/>
                </a:lnTo>
                <a:lnTo>
                  <a:pt x="204" y="7"/>
                </a:lnTo>
                <a:lnTo>
                  <a:pt x="233" y="3"/>
                </a:lnTo>
                <a:lnTo>
                  <a:pt x="263" y="1"/>
                </a:lnTo>
                <a:lnTo>
                  <a:pt x="296"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Picture Placeholder 4"/>
          <p:cNvSpPr>
            <a:spLocks noGrp="1"/>
          </p:cNvSpPr>
          <p:nvPr>
            <p:ph type="pic" sz="quarter" idx="22"/>
          </p:nvPr>
        </p:nvSpPr>
        <p:spPr>
          <a:xfrm>
            <a:off x="2144522" y="2424200"/>
            <a:ext cx="2350008" cy="2852928"/>
          </a:xfrm>
          <a:prstGeom prst="roundRect">
            <a:avLst>
              <a:gd name="adj" fmla="val 12344"/>
            </a:avLst>
          </a:prstGeom>
          <a:solidFill>
            <a:schemeClr val="tx1"/>
          </a:solidFill>
        </p:spPr>
      </p:sp>
      <p:grpSp>
        <p:nvGrpSpPr>
          <p:cNvPr id="63" name="Group 62"/>
          <p:cNvGrpSpPr/>
          <p:nvPr userDrawn="1"/>
        </p:nvGrpSpPr>
        <p:grpSpPr>
          <a:xfrm>
            <a:off x="0" y="6766560"/>
            <a:ext cx="12192000" cy="91440"/>
            <a:chOff x="0" y="4480421"/>
            <a:chExt cx="12192000" cy="91440"/>
          </a:xfrm>
        </p:grpSpPr>
        <p:sp>
          <p:nvSpPr>
            <p:cNvPr id="64" name="Rectangle 63"/>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41489521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iPad white">
    <p:bg>
      <p:bgPr>
        <a:solidFill>
          <a:schemeClr val="bg2"/>
        </a:solidFill>
        <a:effectLst/>
      </p:bgPr>
    </p:bg>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47" name="Text Placeholder 2"/>
          <p:cNvSpPr>
            <a:spLocks noGrp="1"/>
          </p:cNvSpPr>
          <p:nvPr>
            <p:ph type="body" idx="19"/>
          </p:nvPr>
        </p:nvSpPr>
        <p:spPr>
          <a:xfrm>
            <a:off x="6565901" y="2640853"/>
            <a:ext cx="5143500" cy="3429324"/>
          </a:xfrm>
        </p:spPr>
        <p:txBody>
          <a:bodyPr>
            <a:normAutofit/>
          </a:bodyPr>
          <a:lstStyle>
            <a:lvl1pPr marL="285750" indent="-285750" algn="just">
              <a:buFont typeface="Arial" panose="020B0604020202020204" pitchFamily="34" charset="0"/>
              <a:buChar char="•"/>
              <a:defRPr sz="1800">
                <a:solidFill>
                  <a:srgbClr val="47464B"/>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8" name="Text Placeholder 12"/>
          <p:cNvSpPr>
            <a:spLocks noGrp="1"/>
          </p:cNvSpPr>
          <p:nvPr>
            <p:ph type="body" sz="quarter" idx="21" hasCustomPrompt="1"/>
          </p:nvPr>
        </p:nvSpPr>
        <p:spPr>
          <a:xfrm>
            <a:off x="6565901" y="1701835"/>
            <a:ext cx="5143500" cy="666924"/>
          </a:xfrm>
          <a:solidFill>
            <a:schemeClr val="bg2">
              <a:lumMod val="40000"/>
              <a:lumOff val="60000"/>
            </a:schemeClr>
          </a:solidFill>
          <a:ln>
            <a:noFill/>
          </a:ln>
        </p:spPr>
        <p:txBody>
          <a:bodyPr vert="horz" wrap="square" lIns="91440" tIns="45720" rIns="91440" bIns="45720" rtlCol="0" anchor="ctr">
            <a:noAutofit/>
          </a:bodyPr>
          <a:lstStyle>
            <a:lvl1pPr marL="228600" indent="-228600" algn="ctr">
              <a:buNone/>
              <a:defRPr lang="en-US" sz="2400" b="1" cap="all" baseline="0">
                <a:solidFill>
                  <a:schemeClr val="tx2"/>
                </a:solidFill>
              </a:defRPr>
            </a:lvl1pPr>
          </a:lstStyle>
          <a:p>
            <a:pPr marL="0" lvl="0" indent="0"/>
            <a:r>
              <a:rPr lang="en-US"/>
              <a:t>Insert some title here</a:t>
            </a:r>
          </a:p>
        </p:txBody>
      </p:sp>
      <p:grpSp>
        <p:nvGrpSpPr>
          <p:cNvPr id="17" name="Group 16"/>
          <p:cNvGrpSpPr/>
          <p:nvPr userDrawn="1"/>
        </p:nvGrpSpPr>
        <p:grpSpPr>
          <a:xfrm>
            <a:off x="1743159" y="1778377"/>
            <a:ext cx="3136689" cy="4080933"/>
            <a:chOff x="14427200" y="12090400"/>
            <a:chExt cx="15590475" cy="20283713"/>
          </a:xfrm>
        </p:grpSpPr>
        <p:sp>
          <p:nvSpPr>
            <p:cNvPr id="24" name="Shape 6"/>
            <p:cNvSpPr/>
            <p:nvPr/>
          </p:nvSpPr>
          <p:spPr>
            <a:xfrm>
              <a:off x="14427200" y="12090400"/>
              <a:ext cx="15590475" cy="20283713"/>
            </a:xfrm>
            <a:custGeom>
              <a:avLst/>
              <a:gdLst/>
              <a:ahLst/>
              <a:cxnLst>
                <a:cxn ang="0">
                  <a:pos x="wd2" y="hd2"/>
                </a:cxn>
                <a:cxn ang="5400000">
                  <a:pos x="wd2" y="hd2"/>
                </a:cxn>
                <a:cxn ang="10800000">
                  <a:pos x="wd2" y="hd2"/>
                </a:cxn>
                <a:cxn ang="16200000">
                  <a:pos x="wd2" y="hd2"/>
                </a:cxn>
              </a:cxnLst>
              <a:rect l="0" t="0" r="r" b="b"/>
              <a:pathLst>
                <a:path w="21600" h="21600" extrusionOk="0">
                  <a:moveTo>
                    <a:pt x="19337" y="19571"/>
                  </a:moveTo>
                  <a:lnTo>
                    <a:pt x="2263" y="19571"/>
                  </a:lnTo>
                  <a:lnTo>
                    <a:pt x="2263" y="2006"/>
                  </a:lnTo>
                  <a:lnTo>
                    <a:pt x="19337" y="2006"/>
                  </a:lnTo>
                  <a:cubicBezTo>
                    <a:pt x="19337" y="2006"/>
                    <a:pt x="19337" y="19571"/>
                    <a:pt x="19337" y="19571"/>
                  </a:cubicBezTo>
                  <a:close/>
                  <a:moveTo>
                    <a:pt x="20539" y="0"/>
                  </a:moveTo>
                  <a:lnTo>
                    <a:pt x="1061" y="0"/>
                  </a:lnTo>
                  <a:cubicBezTo>
                    <a:pt x="476" y="0"/>
                    <a:pt x="0" y="366"/>
                    <a:pt x="0" y="815"/>
                  </a:cubicBezTo>
                  <a:lnTo>
                    <a:pt x="0" y="20785"/>
                  </a:lnTo>
                  <a:cubicBezTo>
                    <a:pt x="0" y="21234"/>
                    <a:pt x="476" y="21600"/>
                    <a:pt x="1061" y="21600"/>
                  </a:cubicBezTo>
                  <a:lnTo>
                    <a:pt x="20539" y="21600"/>
                  </a:lnTo>
                  <a:cubicBezTo>
                    <a:pt x="21124" y="21600"/>
                    <a:pt x="21600" y="21234"/>
                    <a:pt x="21600" y="20785"/>
                  </a:cubicBezTo>
                  <a:lnTo>
                    <a:pt x="21600" y="815"/>
                  </a:lnTo>
                  <a:cubicBezTo>
                    <a:pt x="21600" y="366"/>
                    <a:pt x="21124" y="0"/>
                    <a:pt x="20539" y="0"/>
                  </a:cubicBezTo>
                  <a:close/>
                </a:path>
              </a:pathLst>
            </a:custGeom>
            <a:solidFill>
              <a:srgbClr val="E4E4E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7"/>
            <p:cNvSpPr/>
            <p:nvPr/>
          </p:nvSpPr>
          <p:spPr>
            <a:xfrm>
              <a:off x="14478000" y="12141200"/>
              <a:ext cx="15480431" cy="20173667"/>
            </a:xfrm>
            <a:custGeom>
              <a:avLst/>
              <a:gdLst/>
              <a:ahLst/>
              <a:cxnLst>
                <a:cxn ang="0">
                  <a:pos x="wd2" y="hd2"/>
                </a:cxn>
                <a:cxn ang="5400000">
                  <a:pos x="wd2" y="hd2"/>
                </a:cxn>
                <a:cxn ang="10800000">
                  <a:pos x="wd2" y="hd2"/>
                </a:cxn>
                <a:cxn ang="16200000">
                  <a:pos x="wd2" y="hd2"/>
                </a:cxn>
              </a:cxnLst>
              <a:rect l="0" t="0" r="r" b="b"/>
              <a:pathLst>
                <a:path w="21600" h="21600" extrusionOk="0">
                  <a:moveTo>
                    <a:pt x="2126" y="19678"/>
                  </a:moveTo>
                  <a:lnTo>
                    <a:pt x="19474" y="19678"/>
                  </a:lnTo>
                  <a:lnTo>
                    <a:pt x="19474" y="1900"/>
                  </a:lnTo>
                  <a:lnTo>
                    <a:pt x="2126" y="1900"/>
                  </a:lnTo>
                  <a:cubicBezTo>
                    <a:pt x="2126" y="1900"/>
                    <a:pt x="2126" y="19678"/>
                    <a:pt x="2126" y="19678"/>
                  </a:cubicBezTo>
                  <a:close/>
                  <a:moveTo>
                    <a:pt x="991" y="21600"/>
                  </a:moveTo>
                  <a:cubicBezTo>
                    <a:pt x="445" y="21600"/>
                    <a:pt x="0" y="21259"/>
                    <a:pt x="0" y="20839"/>
                  </a:cubicBezTo>
                  <a:lnTo>
                    <a:pt x="0" y="761"/>
                  </a:lnTo>
                  <a:cubicBezTo>
                    <a:pt x="0" y="341"/>
                    <a:pt x="445" y="0"/>
                    <a:pt x="991" y="0"/>
                  </a:cubicBezTo>
                  <a:lnTo>
                    <a:pt x="20609" y="0"/>
                  </a:lnTo>
                  <a:cubicBezTo>
                    <a:pt x="21155" y="0"/>
                    <a:pt x="21600" y="341"/>
                    <a:pt x="21600" y="761"/>
                  </a:cubicBezTo>
                  <a:lnTo>
                    <a:pt x="21600" y="20839"/>
                  </a:lnTo>
                  <a:cubicBezTo>
                    <a:pt x="21600" y="21259"/>
                    <a:pt x="21155" y="21600"/>
                    <a:pt x="20609" y="21600"/>
                  </a:cubicBezTo>
                  <a:cubicBezTo>
                    <a:pt x="20609" y="21600"/>
                    <a:pt x="991" y="21600"/>
                    <a:pt x="991" y="21600"/>
                  </a:cubicBezTo>
                  <a:close/>
                </a:path>
              </a:pathLst>
            </a:custGeom>
            <a:solidFill>
              <a:srgbClr val="FDFD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8"/>
            <p:cNvSpPr/>
            <p:nvPr/>
          </p:nvSpPr>
          <p:spPr>
            <a:xfrm>
              <a:off x="14528800" y="12192000"/>
              <a:ext cx="15384020" cy="20077254"/>
            </a:xfrm>
            <a:custGeom>
              <a:avLst/>
              <a:gdLst/>
              <a:ahLst/>
              <a:cxnLst>
                <a:cxn ang="0">
                  <a:pos x="wd2" y="hd2"/>
                </a:cxn>
                <a:cxn ang="5400000">
                  <a:pos x="wd2" y="hd2"/>
                </a:cxn>
                <a:cxn ang="10800000">
                  <a:pos x="wd2" y="hd2"/>
                </a:cxn>
                <a:cxn ang="16200000">
                  <a:pos x="wd2" y="hd2"/>
                </a:cxn>
              </a:cxnLst>
              <a:rect l="0" t="0" r="r" b="b"/>
              <a:pathLst>
                <a:path w="21600" h="21600" extrusionOk="0">
                  <a:moveTo>
                    <a:pt x="19451" y="19661"/>
                  </a:moveTo>
                  <a:lnTo>
                    <a:pt x="2149" y="19661"/>
                  </a:lnTo>
                  <a:lnTo>
                    <a:pt x="2149" y="1916"/>
                  </a:lnTo>
                  <a:lnTo>
                    <a:pt x="19451" y="1916"/>
                  </a:lnTo>
                  <a:cubicBezTo>
                    <a:pt x="19451" y="1916"/>
                    <a:pt x="19451" y="19661"/>
                    <a:pt x="19451" y="19661"/>
                  </a:cubicBezTo>
                  <a:close/>
                  <a:moveTo>
                    <a:pt x="20670" y="0"/>
                  </a:moveTo>
                  <a:lnTo>
                    <a:pt x="930" y="0"/>
                  </a:lnTo>
                  <a:cubicBezTo>
                    <a:pt x="419" y="0"/>
                    <a:pt x="0" y="321"/>
                    <a:pt x="0" y="712"/>
                  </a:cubicBezTo>
                  <a:lnTo>
                    <a:pt x="0" y="20888"/>
                  </a:lnTo>
                  <a:cubicBezTo>
                    <a:pt x="0" y="21279"/>
                    <a:pt x="419" y="21600"/>
                    <a:pt x="930" y="21600"/>
                  </a:cubicBezTo>
                  <a:lnTo>
                    <a:pt x="20670" y="21600"/>
                  </a:lnTo>
                  <a:cubicBezTo>
                    <a:pt x="21182" y="21600"/>
                    <a:pt x="21600" y="21279"/>
                    <a:pt x="21600" y="20888"/>
                  </a:cubicBezTo>
                  <a:lnTo>
                    <a:pt x="21600" y="712"/>
                  </a:lnTo>
                  <a:cubicBezTo>
                    <a:pt x="21600" y="321"/>
                    <a:pt x="21182" y="0"/>
                    <a:pt x="20670" y="0"/>
                  </a:cubicBezTo>
                  <a:close/>
                </a:path>
              </a:pathLst>
            </a:custGeom>
            <a:gradFill>
              <a:gsLst>
                <a:gs pos="85000">
                  <a:srgbClr val="FEFEFE"/>
                </a:gs>
                <a:gs pos="0">
                  <a:schemeClr val="bg2">
                    <a:lumMod val="40000"/>
                    <a:lumOff val="60000"/>
                  </a:schemeClr>
                </a:gs>
                <a:gs pos="38000">
                  <a:srgbClr val="F0F2F5"/>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9"/>
            <p:cNvSpPr/>
            <p:nvPr/>
          </p:nvSpPr>
          <p:spPr>
            <a:xfrm>
              <a:off x="14516100" y="12179300"/>
              <a:ext cx="15411091" cy="20104336"/>
            </a:xfrm>
            <a:custGeom>
              <a:avLst/>
              <a:gdLst/>
              <a:ahLst/>
              <a:cxnLst>
                <a:cxn ang="0">
                  <a:pos x="wd2" y="hd2"/>
                </a:cxn>
                <a:cxn ang="5400000">
                  <a:pos x="wd2" y="hd2"/>
                </a:cxn>
                <a:cxn ang="10800000">
                  <a:pos x="wd2" y="hd2"/>
                </a:cxn>
                <a:cxn ang="16200000">
                  <a:pos x="wd2" y="hd2"/>
                </a:cxn>
              </a:cxnLst>
              <a:rect l="0" t="0" r="r" b="b"/>
              <a:pathLst>
                <a:path w="21600" h="21600" extrusionOk="0">
                  <a:moveTo>
                    <a:pt x="947" y="29"/>
                  </a:moveTo>
                  <a:cubicBezTo>
                    <a:pt x="446" y="29"/>
                    <a:pt x="38" y="342"/>
                    <a:pt x="38" y="726"/>
                  </a:cubicBezTo>
                  <a:lnTo>
                    <a:pt x="38" y="20874"/>
                  </a:lnTo>
                  <a:cubicBezTo>
                    <a:pt x="38" y="21258"/>
                    <a:pt x="446" y="21571"/>
                    <a:pt x="947" y="21571"/>
                  </a:cubicBezTo>
                  <a:lnTo>
                    <a:pt x="20653" y="21571"/>
                  </a:lnTo>
                  <a:cubicBezTo>
                    <a:pt x="21154" y="21571"/>
                    <a:pt x="21562" y="21258"/>
                    <a:pt x="21562" y="20874"/>
                  </a:cubicBezTo>
                  <a:lnTo>
                    <a:pt x="21562" y="726"/>
                  </a:lnTo>
                  <a:cubicBezTo>
                    <a:pt x="21562" y="342"/>
                    <a:pt x="21154" y="29"/>
                    <a:pt x="20653" y="29"/>
                  </a:cubicBezTo>
                  <a:cubicBezTo>
                    <a:pt x="20653" y="29"/>
                    <a:pt x="947" y="29"/>
                    <a:pt x="947" y="29"/>
                  </a:cubicBezTo>
                  <a:close/>
                  <a:moveTo>
                    <a:pt x="20653" y="21600"/>
                  </a:moveTo>
                  <a:lnTo>
                    <a:pt x="947" y="21600"/>
                  </a:lnTo>
                  <a:cubicBezTo>
                    <a:pt x="425" y="21600"/>
                    <a:pt x="0" y="21274"/>
                    <a:pt x="0" y="20874"/>
                  </a:cubicBezTo>
                  <a:lnTo>
                    <a:pt x="0" y="726"/>
                  </a:lnTo>
                  <a:cubicBezTo>
                    <a:pt x="0" y="326"/>
                    <a:pt x="425" y="0"/>
                    <a:pt x="947" y="0"/>
                  </a:cubicBezTo>
                  <a:lnTo>
                    <a:pt x="20653" y="0"/>
                  </a:lnTo>
                  <a:cubicBezTo>
                    <a:pt x="21175" y="0"/>
                    <a:pt x="21600" y="326"/>
                    <a:pt x="21600" y="726"/>
                  </a:cubicBezTo>
                  <a:lnTo>
                    <a:pt x="21600" y="20874"/>
                  </a:lnTo>
                  <a:cubicBezTo>
                    <a:pt x="21600" y="21274"/>
                    <a:pt x="21175" y="21600"/>
                    <a:pt x="20653" y="21600"/>
                  </a:cubicBezTo>
                  <a:close/>
                </a:path>
              </a:pathLst>
            </a:custGeom>
            <a:solidFill>
              <a:srgbClr val="B5B5B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10"/>
            <p:cNvSpPr/>
            <p:nvPr/>
          </p:nvSpPr>
          <p:spPr>
            <a:xfrm>
              <a:off x="17602200" y="12090400"/>
              <a:ext cx="9555755" cy="897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9B9B9B"/>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11"/>
            <p:cNvSpPr/>
            <p:nvPr/>
          </p:nvSpPr>
          <p:spPr>
            <a:xfrm>
              <a:off x="16065500" y="13970000"/>
              <a:ext cx="12323458" cy="4037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Freeform 30"/>
            <p:cNvSpPr/>
            <p:nvPr/>
          </p:nvSpPr>
          <p:spPr>
            <a:xfrm>
              <a:off x="16254428" y="14061787"/>
              <a:ext cx="11950874" cy="215371"/>
            </a:xfrm>
            <a:custGeom>
              <a:avLst/>
              <a:gdLst>
                <a:gd name="connsiteX0" fmla="*/ 0 w 11950874"/>
                <a:gd name="connsiteY0" fmla="*/ 122970 h 215371"/>
                <a:gd name="connsiteX1" fmla="*/ 42687 w 11950874"/>
                <a:gd name="connsiteY1" fmla="*/ 122970 h 215371"/>
                <a:gd name="connsiteX2" fmla="*/ 42687 w 11950874"/>
                <a:gd name="connsiteY2" fmla="*/ 215370 h 215371"/>
                <a:gd name="connsiteX3" fmla="*/ 0 w 11950874"/>
                <a:gd name="connsiteY3" fmla="*/ 215370 h 215371"/>
                <a:gd name="connsiteX4" fmla="*/ 11901472 w 11950874"/>
                <a:gd name="connsiteY4" fmla="*/ 98713 h 215371"/>
                <a:gd name="connsiteX5" fmla="*/ 11901472 w 11950874"/>
                <a:gd name="connsiteY5" fmla="*/ 144861 h 215371"/>
                <a:gd name="connsiteX6" fmla="*/ 11924532 w 11950874"/>
                <a:gd name="connsiteY6" fmla="*/ 144861 h 215371"/>
                <a:gd name="connsiteX7" fmla="*/ 11924532 w 11950874"/>
                <a:gd name="connsiteY7" fmla="*/ 98713 h 215371"/>
                <a:gd name="connsiteX8" fmla="*/ 167288 w 11950874"/>
                <a:gd name="connsiteY8" fmla="*/ 75541 h 215371"/>
                <a:gd name="connsiteX9" fmla="*/ 212884 w 11950874"/>
                <a:gd name="connsiteY9" fmla="*/ 75541 h 215371"/>
                <a:gd name="connsiteX10" fmla="*/ 212884 w 11950874"/>
                <a:gd name="connsiteY10" fmla="*/ 215370 h 215371"/>
                <a:gd name="connsiteX11" fmla="*/ 167288 w 11950874"/>
                <a:gd name="connsiteY11" fmla="*/ 215370 h 215371"/>
                <a:gd name="connsiteX12" fmla="*/ 85099 w 11950874"/>
                <a:gd name="connsiteY12" fmla="*/ 75541 h 215371"/>
                <a:gd name="connsiteX13" fmla="*/ 124876 w 11950874"/>
                <a:gd name="connsiteY13" fmla="*/ 75541 h 215371"/>
                <a:gd name="connsiteX14" fmla="*/ 124876 w 11950874"/>
                <a:gd name="connsiteY14" fmla="*/ 215371 h 215371"/>
                <a:gd name="connsiteX15" fmla="*/ 85099 w 11950874"/>
                <a:gd name="connsiteY15" fmla="*/ 215371 h 215371"/>
                <a:gd name="connsiteX16" fmla="*/ 11582912 w 11950874"/>
                <a:gd name="connsiteY16" fmla="*/ 47913 h 215371"/>
                <a:gd name="connsiteX17" fmla="*/ 11571272 w 11950874"/>
                <a:gd name="connsiteY17" fmla="*/ 59456 h 215371"/>
                <a:gd name="connsiteX18" fmla="*/ 11571272 w 11950874"/>
                <a:gd name="connsiteY18" fmla="*/ 174845 h 215371"/>
                <a:gd name="connsiteX19" fmla="*/ 11582912 w 11950874"/>
                <a:gd name="connsiteY19" fmla="*/ 186356 h 215371"/>
                <a:gd name="connsiteX20" fmla="*/ 11859876 w 11950874"/>
                <a:gd name="connsiteY20" fmla="*/ 186356 h 215371"/>
                <a:gd name="connsiteX21" fmla="*/ 11871308 w 11950874"/>
                <a:gd name="connsiteY21" fmla="*/ 174845 h 215371"/>
                <a:gd name="connsiteX22" fmla="*/ 11871308 w 11950874"/>
                <a:gd name="connsiteY22" fmla="*/ 59456 h 215371"/>
                <a:gd name="connsiteX23" fmla="*/ 11859876 w 11950874"/>
                <a:gd name="connsiteY23" fmla="*/ 47913 h 215371"/>
                <a:gd name="connsiteX24" fmla="*/ 255296 w 11950874"/>
                <a:gd name="connsiteY24" fmla="*/ 41048 h 215371"/>
                <a:gd name="connsiteX25" fmla="*/ 295073 w 11950874"/>
                <a:gd name="connsiteY25" fmla="*/ 41048 h 215371"/>
                <a:gd name="connsiteX26" fmla="*/ 295073 w 11950874"/>
                <a:gd name="connsiteY26" fmla="*/ 215371 h 215371"/>
                <a:gd name="connsiteX27" fmla="*/ 255296 w 11950874"/>
                <a:gd name="connsiteY27" fmla="*/ 215371 h 215371"/>
                <a:gd name="connsiteX28" fmla="*/ 11593170 w 11950874"/>
                <a:gd name="connsiteY28" fmla="*/ 22513 h 215371"/>
                <a:gd name="connsiteX29" fmla="*/ 11870162 w 11950874"/>
                <a:gd name="connsiteY29" fmla="*/ 22513 h 215371"/>
                <a:gd name="connsiteX30" fmla="*/ 11904760 w 11950874"/>
                <a:gd name="connsiteY30" fmla="*/ 57146 h 215371"/>
                <a:gd name="connsiteX31" fmla="*/ 11904760 w 11950874"/>
                <a:gd name="connsiteY31" fmla="*/ 68634 h 215371"/>
                <a:gd name="connsiteX32" fmla="*/ 11950874 w 11950874"/>
                <a:gd name="connsiteY32" fmla="*/ 68634 h 215371"/>
                <a:gd name="connsiteX33" fmla="*/ 11950874 w 11950874"/>
                <a:gd name="connsiteY33" fmla="*/ 160952 h 215371"/>
                <a:gd name="connsiteX34" fmla="*/ 11904760 w 11950874"/>
                <a:gd name="connsiteY34" fmla="*/ 160952 h 215371"/>
                <a:gd name="connsiteX35" fmla="*/ 11904760 w 11950874"/>
                <a:gd name="connsiteY35" fmla="*/ 172534 h 215371"/>
                <a:gd name="connsiteX36" fmla="*/ 11870162 w 11950874"/>
                <a:gd name="connsiteY36" fmla="*/ 207133 h 215371"/>
                <a:gd name="connsiteX37" fmla="*/ 11593170 w 11950874"/>
                <a:gd name="connsiteY37" fmla="*/ 207133 h 215371"/>
                <a:gd name="connsiteX38" fmla="*/ 11558572 w 11950874"/>
                <a:gd name="connsiteY38" fmla="*/ 172534 h 215371"/>
                <a:gd name="connsiteX39" fmla="*/ 11558572 w 11950874"/>
                <a:gd name="connsiteY39" fmla="*/ 57146 h 215371"/>
                <a:gd name="connsiteX40" fmla="*/ 11593170 w 11950874"/>
                <a:gd name="connsiteY40" fmla="*/ 22513 h 215371"/>
                <a:gd name="connsiteX41" fmla="*/ 337485 w 11950874"/>
                <a:gd name="connsiteY41" fmla="*/ 0 h 215371"/>
                <a:gd name="connsiteX42" fmla="*/ 383307 w 11950874"/>
                <a:gd name="connsiteY42" fmla="*/ 0 h 215371"/>
                <a:gd name="connsiteX43" fmla="*/ 383307 w 11950874"/>
                <a:gd name="connsiteY43" fmla="*/ 215371 h 215371"/>
                <a:gd name="connsiteX44" fmla="*/ 337485 w 11950874"/>
                <a:gd name="connsiteY44" fmla="*/ 215371 h 215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1950874" h="215371">
                  <a:moveTo>
                    <a:pt x="0" y="122970"/>
                  </a:moveTo>
                  <a:lnTo>
                    <a:pt x="42687" y="122970"/>
                  </a:lnTo>
                  <a:lnTo>
                    <a:pt x="42687" y="215370"/>
                  </a:lnTo>
                  <a:lnTo>
                    <a:pt x="0" y="215370"/>
                  </a:lnTo>
                  <a:close/>
                  <a:moveTo>
                    <a:pt x="11901472" y="98713"/>
                  </a:moveTo>
                  <a:lnTo>
                    <a:pt x="11901472" y="144861"/>
                  </a:lnTo>
                  <a:lnTo>
                    <a:pt x="11924532" y="144861"/>
                  </a:lnTo>
                  <a:cubicBezTo>
                    <a:pt x="11924532" y="144861"/>
                    <a:pt x="11924532" y="98713"/>
                    <a:pt x="11924532" y="98713"/>
                  </a:cubicBezTo>
                  <a:close/>
                  <a:moveTo>
                    <a:pt x="167288" y="75541"/>
                  </a:moveTo>
                  <a:lnTo>
                    <a:pt x="212884" y="75541"/>
                  </a:lnTo>
                  <a:lnTo>
                    <a:pt x="212884" y="215370"/>
                  </a:lnTo>
                  <a:lnTo>
                    <a:pt x="167288" y="215370"/>
                  </a:lnTo>
                  <a:close/>
                  <a:moveTo>
                    <a:pt x="85099" y="75541"/>
                  </a:moveTo>
                  <a:lnTo>
                    <a:pt x="124876" y="75541"/>
                  </a:lnTo>
                  <a:lnTo>
                    <a:pt x="124876" y="215371"/>
                  </a:lnTo>
                  <a:lnTo>
                    <a:pt x="85099" y="215371"/>
                  </a:lnTo>
                  <a:close/>
                  <a:moveTo>
                    <a:pt x="11582912" y="47913"/>
                  </a:moveTo>
                  <a:cubicBezTo>
                    <a:pt x="11576550" y="47913"/>
                    <a:pt x="11571272" y="53041"/>
                    <a:pt x="11571272" y="59456"/>
                  </a:cubicBezTo>
                  <a:lnTo>
                    <a:pt x="11571272" y="174845"/>
                  </a:lnTo>
                  <a:cubicBezTo>
                    <a:pt x="11571272" y="181196"/>
                    <a:pt x="11576550" y="186356"/>
                    <a:pt x="11582912" y="186356"/>
                  </a:cubicBezTo>
                  <a:lnTo>
                    <a:pt x="11859876" y="186356"/>
                  </a:lnTo>
                  <a:cubicBezTo>
                    <a:pt x="11866236" y="186356"/>
                    <a:pt x="11871308" y="181196"/>
                    <a:pt x="11871308" y="174845"/>
                  </a:cubicBezTo>
                  <a:cubicBezTo>
                    <a:pt x="11871308" y="174845"/>
                    <a:pt x="11871308" y="59456"/>
                    <a:pt x="11871308" y="59456"/>
                  </a:cubicBezTo>
                  <a:cubicBezTo>
                    <a:pt x="11871308" y="53041"/>
                    <a:pt x="11866236" y="47913"/>
                    <a:pt x="11859876" y="47913"/>
                  </a:cubicBezTo>
                  <a:close/>
                  <a:moveTo>
                    <a:pt x="255296" y="41048"/>
                  </a:moveTo>
                  <a:lnTo>
                    <a:pt x="295073" y="41048"/>
                  </a:lnTo>
                  <a:lnTo>
                    <a:pt x="295073" y="215371"/>
                  </a:lnTo>
                  <a:lnTo>
                    <a:pt x="255296" y="215371"/>
                  </a:lnTo>
                  <a:close/>
                  <a:moveTo>
                    <a:pt x="11593170" y="22513"/>
                  </a:moveTo>
                  <a:lnTo>
                    <a:pt x="11870162" y="22513"/>
                  </a:lnTo>
                  <a:cubicBezTo>
                    <a:pt x="11889178" y="22513"/>
                    <a:pt x="11904760" y="38052"/>
                    <a:pt x="11904760" y="57146"/>
                  </a:cubicBezTo>
                  <a:lnTo>
                    <a:pt x="11904760" y="68634"/>
                  </a:lnTo>
                  <a:cubicBezTo>
                    <a:pt x="11904760" y="68634"/>
                    <a:pt x="11950874" y="68634"/>
                    <a:pt x="11950874" y="68634"/>
                  </a:cubicBezTo>
                  <a:lnTo>
                    <a:pt x="11950874" y="160952"/>
                  </a:lnTo>
                  <a:lnTo>
                    <a:pt x="11904760" y="160952"/>
                  </a:lnTo>
                  <a:lnTo>
                    <a:pt x="11904760" y="172534"/>
                  </a:lnTo>
                  <a:cubicBezTo>
                    <a:pt x="11904760" y="191594"/>
                    <a:pt x="11889178" y="207133"/>
                    <a:pt x="11870162" y="207133"/>
                  </a:cubicBezTo>
                  <a:lnTo>
                    <a:pt x="11593170" y="207133"/>
                  </a:lnTo>
                  <a:cubicBezTo>
                    <a:pt x="11574028" y="207133"/>
                    <a:pt x="11558572" y="191594"/>
                    <a:pt x="11558572" y="172534"/>
                  </a:cubicBezTo>
                  <a:lnTo>
                    <a:pt x="11558572" y="57146"/>
                  </a:lnTo>
                  <a:cubicBezTo>
                    <a:pt x="11558572" y="38052"/>
                    <a:pt x="11574028" y="22513"/>
                    <a:pt x="11593170" y="22513"/>
                  </a:cubicBezTo>
                  <a:close/>
                  <a:moveTo>
                    <a:pt x="337485" y="0"/>
                  </a:moveTo>
                  <a:lnTo>
                    <a:pt x="383307" y="0"/>
                  </a:lnTo>
                  <a:lnTo>
                    <a:pt x="383307" y="215371"/>
                  </a:lnTo>
                  <a:lnTo>
                    <a:pt x="337485" y="215371"/>
                  </a:lnTo>
                  <a:close/>
                </a:path>
              </a:pathLst>
            </a:custGeom>
            <a:solidFill>
              <a:srgbClr val="E9E9E9"/>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29"/>
            <p:cNvSpPr/>
            <p:nvPr/>
          </p:nvSpPr>
          <p:spPr>
            <a:xfrm>
              <a:off x="21729700" y="30861000"/>
              <a:ext cx="989640" cy="989643"/>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2" y="1036"/>
                    <a:pt x="20564" y="5408"/>
                    <a:pt x="20564" y="10800"/>
                  </a:cubicBezTo>
                  <a:cubicBezTo>
                    <a:pt x="20564" y="16193"/>
                    <a:pt x="16192"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gradFill>
              <a:gsLst>
                <a:gs pos="46000">
                  <a:schemeClr val="accent4">
                    <a:lumMod val="60000"/>
                    <a:lumOff val="40000"/>
                  </a:schemeClr>
                </a:gs>
                <a:gs pos="0">
                  <a:schemeClr val="bg2">
                    <a:lumMod val="75000"/>
                  </a:schemeClr>
                </a:gs>
                <a:gs pos="90000">
                  <a:schemeClr val="bg2"/>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30"/>
            <p:cNvSpPr/>
            <p:nvPr/>
          </p:nvSpPr>
          <p:spPr>
            <a:xfrm>
              <a:off x="21767800" y="30861000"/>
              <a:ext cx="809638" cy="321949"/>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7" y="6227"/>
                    <a:pt x="20296" y="11195"/>
                  </a:cubicBezTo>
                  <a:lnTo>
                    <a:pt x="21600" y="9940"/>
                  </a:lnTo>
                  <a:cubicBezTo>
                    <a:pt x="19205" y="3808"/>
                    <a:pt x="15871" y="0"/>
                    <a:pt x="12183" y="0"/>
                  </a:cubicBezTo>
                  <a:cubicBezTo>
                    <a:pt x="6697" y="0"/>
                    <a:pt x="1993" y="8418"/>
                    <a:pt x="0" y="20398"/>
                  </a:cubicBezTo>
                  <a:cubicBezTo>
                    <a:pt x="0" y="20398"/>
                    <a:pt x="1173" y="21600"/>
                    <a:pt x="1173" y="21600"/>
                  </a:cubicBezTo>
                  <a:close/>
                </a:path>
              </a:pathLst>
            </a:custGeom>
            <a:gradFill>
              <a:gsLst>
                <a:gs pos="0">
                  <a:schemeClr val="bg2"/>
                </a:gs>
                <a:gs pos="100000">
                  <a:schemeClr val="accent4">
                    <a:lumMod val="60000"/>
                    <a:lumOff val="40000"/>
                  </a:schemeClr>
                </a:gs>
              </a:gsLst>
              <a:lin ang="20718678"/>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31"/>
            <p:cNvSpPr/>
            <p:nvPr/>
          </p:nvSpPr>
          <p:spPr>
            <a:xfrm>
              <a:off x="21996400" y="12992100"/>
              <a:ext cx="272244" cy="272174"/>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64646"/>
                </a:gs>
                <a:gs pos="92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32"/>
            <p:cNvSpPr/>
            <p:nvPr/>
          </p:nvSpPr>
          <p:spPr>
            <a:xfrm>
              <a:off x="22110700" y="13106400"/>
              <a:ext cx="66933" cy="66916"/>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33"/>
            <p:cNvSpPr/>
            <p:nvPr/>
          </p:nvSpPr>
          <p:spPr>
            <a:xfrm>
              <a:off x="21704300" y="13068300"/>
              <a:ext cx="132873" cy="132874"/>
            </a:xfrm>
            <a:custGeom>
              <a:avLst/>
              <a:gdLst/>
              <a:ahLst/>
              <a:cxnLst>
                <a:cxn ang="0">
                  <a:pos x="wd2" y="hd2"/>
                </a:cxn>
                <a:cxn ang="5400000">
                  <a:pos x="wd2" y="hd2"/>
                </a:cxn>
                <a:cxn ang="10800000">
                  <a:pos x="wd2" y="hd2"/>
                </a:cxn>
                <a:cxn ang="16200000">
                  <a:pos x="wd2" y="hd2"/>
                </a:cxn>
              </a:cxnLst>
              <a:rect l="0" t="0" r="r" b="b"/>
              <a:pathLst>
                <a:path w="21600" h="21600" extrusionOk="0">
                  <a:moveTo>
                    <a:pt x="21600" y="10798"/>
                  </a:moveTo>
                  <a:cubicBezTo>
                    <a:pt x="21600" y="16757"/>
                    <a:pt x="16773" y="21600"/>
                    <a:pt x="10797" y="21600"/>
                  </a:cubicBezTo>
                  <a:cubicBezTo>
                    <a:pt x="4795" y="21600"/>
                    <a:pt x="0" y="16757"/>
                    <a:pt x="0" y="10798"/>
                  </a:cubicBezTo>
                  <a:cubicBezTo>
                    <a:pt x="0" y="4826"/>
                    <a:pt x="4795" y="0"/>
                    <a:pt x="10797" y="0"/>
                  </a:cubicBezTo>
                  <a:cubicBezTo>
                    <a:pt x="16773" y="0"/>
                    <a:pt x="21600" y="4826"/>
                    <a:pt x="21600" y="10798"/>
                  </a:cubicBezTo>
                  <a:close/>
                </a:path>
              </a:pathLst>
            </a:custGeom>
            <a:solidFill>
              <a:srgbClr val="BEBFC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39" name="Picture Placeholder 4"/>
          <p:cNvSpPr>
            <a:spLocks noGrp="1"/>
          </p:cNvSpPr>
          <p:nvPr>
            <p:ph type="pic" sz="quarter" idx="22"/>
          </p:nvPr>
        </p:nvSpPr>
        <p:spPr>
          <a:xfrm>
            <a:off x="2071808" y="2236803"/>
            <a:ext cx="2479390" cy="3233860"/>
          </a:xfrm>
        </p:spPr>
      </p:sp>
      <p:grpSp>
        <p:nvGrpSpPr>
          <p:cNvPr id="30" name="Group 29"/>
          <p:cNvGrpSpPr/>
          <p:nvPr userDrawn="1"/>
        </p:nvGrpSpPr>
        <p:grpSpPr>
          <a:xfrm>
            <a:off x="0" y="6766560"/>
            <a:ext cx="12192000" cy="91440"/>
            <a:chOff x="0" y="4480421"/>
            <a:chExt cx="12192000" cy="91440"/>
          </a:xfrm>
        </p:grpSpPr>
        <p:sp>
          <p:nvSpPr>
            <p:cNvPr id="37" name="Rectangle 36"/>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9447549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ig ipad black">
    <p:spTree>
      <p:nvGrpSpPr>
        <p:cNvPr id="1" name=""/>
        <p:cNvGrpSpPr/>
        <p:nvPr/>
      </p:nvGrpSpPr>
      <p:grpSpPr>
        <a:xfrm>
          <a:off x="0" y="0"/>
          <a:ext cx="0" cy="0"/>
          <a:chOff x="0" y="0"/>
          <a:chExt cx="0" cy="0"/>
        </a:xfrm>
      </p:grpSpPr>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72" name="Freeform 71"/>
          <p:cNvSpPr/>
          <p:nvPr userDrawn="1"/>
        </p:nvSpPr>
        <p:spPr>
          <a:xfrm>
            <a:off x="3479144" y="1425678"/>
            <a:ext cx="5233713" cy="5432322"/>
          </a:xfrm>
          <a:custGeom>
            <a:avLst/>
            <a:gdLst>
              <a:gd name="connsiteX0" fmla="*/ 257082 w 5233713"/>
              <a:gd name="connsiteY0" fmla="*/ 0 h 5432322"/>
              <a:gd name="connsiteX1" fmla="*/ 4976631 w 5233713"/>
              <a:gd name="connsiteY1" fmla="*/ 0 h 5432322"/>
              <a:gd name="connsiteX2" fmla="*/ 5233713 w 5233713"/>
              <a:gd name="connsiteY2" fmla="*/ 256922 h 5432322"/>
              <a:gd name="connsiteX3" fmla="*/ 5233713 w 5233713"/>
              <a:gd name="connsiteY3" fmla="*/ 5432322 h 5432322"/>
              <a:gd name="connsiteX4" fmla="*/ 4685385 w 5233713"/>
              <a:gd name="connsiteY4" fmla="*/ 5432322 h 5432322"/>
              <a:gd name="connsiteX5" fmla="*/ 4685385 w 5233713"/>
              <a:gd name="connsiteY5" fmla="*/ 5304411 h 5432322"/>
              <a:gd name="connsiteX6" fmla="*/ 4685385 w 5233713"/>
              <a:gd name="connsiteY6" fmla="*/ 632376 h 5432322"/>
              <a:gd name="connsiteX7" fmla="*/ 548329 w 5233713"/>
              <a:gd name="connsiteY7" fmla="*/ 632376 h 5432322"/>
              <a:gd name="connsiteX8" fmla="*/ 548329 w 5233713"/>
              <a:gd name="connsiteY8" fmla="*/ 5432322 h 5432322"/>
              <a:gd name="connsiteX9" fmla="*/ 0 w 5233713"/>
              <a:gd name="connsiteY9" fmla="*/ 5432322 h 5432322"/>
              <a:gd name="connsiteX10" fmla="*/ 0 w 5233713"/>
              <a:gd name="connsiteY10" fmla="*/ 256922 h 5432322"/>
              <a:gd name="connsiteX11" fmla="*/ 257082 w 5233713"/>
              <a:gd name="connsiteY11" fmla="*/ 0 h 543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33713" h="5432322">
                <a:moveTo>
                  <a:pt x="257082" y="0"/>
                </a:moveTo>
                <a:lnTo>
                  <a:pt x="4976631" y="0"/>
                </a:lnTo>
                <a:cubicBezTo>
                  <a:pt x="5118378" y="0"/>
                  <a:pt x="5233713" y="115379"/>
                  <a:pt x="5233713" y="256922"/>
                </a:cubicBezTo>
                <a:lnTo>
                  <a:pt x="5233713" y="5432322"/>
                </a:lnTo>
                <a:lnTo>
                  <a:pt x="4685385" y="5432322"/>
                </a:lnTo>
                <a:lnTo>
                  <a:pt x="4685385" y="5304411"/>
                </a:lnTo>
                <a:cubicBezTo>
                  <a:pt x="4685385" y="3747066"/>
                  <a:pt x="4685385" y="632376"/>
                  <a:pt x="4685385" y="632376"/>
                </a:cubicBezTo>
                <a:lnTo>
                  <a:pt x="548329" y="632376"/>
                </a:lnTo>
                <a:lnTo>
                  <a:pt x="548329" y="5432322"/>
                </a:lnTo>
                <a:lnTo>
                  <a:pt x="0" y="5432322"/>
                </a:lnTo>
                <a:lnTo>
                  <a:pt x="0" y="256922"/>
                </a:lnTo>
                <a:cubicBezTo>
                  <a:pt x="0" y="115379"/>
                  <a:pt x="115336" y="0"/>
                  <a:pt x="257082" y="0"/>
                </a:cubicBezTo>
                <a:close/>
              </a:path>
            </a:pathLst>
          </a:custGeom>
          <a:solidFill>
            <a:schemeClr val="tx2"/>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70" name="Freeform 69"/>
          <p:cNvSpPr/>
          <p:nvPr/>
        </p:nvSpPr>
        <p:spPr>
          <a:xfrm>
            <a:off x="3496198" y="1442732"/>
            <a:ext cx="5196771" cy="5415268"/>
          </a:xfrm>
          <a:custGeom>
            <a:avLst/>
            <a:gdLst>
              <a:gd name="connsiteX0" fmla="*/ 238426 w 5196771"/>
              <a:gd name="connsiteY0" fmla="*/ 0 h 5415268"/>
              <a:gd name="connsiteX1" fmla="*/ 4958345 w 5196771"/>
              <a:gd name="connsiteY1" fmla="*/ 0 h 5415268"/>
              <a:gd name="connsiteX2" fmla="*/ 5196771 w 5196771"/>
              <a:gd name="connsiteY2" fmla="*/ 238598 h 5415268"/>
              <a:gd name="connsiteX3" fmla="*/ 5196771 w 5196771"/>
              <a:gd name="connsiteY3" fmla="*/ 5415268 h 5415268"/>
              <a:gd name="connsiteX4" fmla="*/ 4685274 w 5196771"/>
              <a:gd name="connsiteY4" fmla="*/ 5415268 h 5415268"/>
              <a:gd name="connsiteX5" fmla="*/ 4685274 w 5196771"/>
              <a:gd name="connsiteY5" fmla="*/ 595710 h 5415268"/>
              <a:gd name="connsiteX6" fmla="*/ 511497 w 5196771"/>
              <a:gd name="connsiteY6" fmla="*/ 595710 h 5415268"/>
              <a:gd name="connsiteX7" fmla="*/ 511497 w 5196771"/>
              <a:gd name="connsiteY7" fmla="*/ 5298746 h 5415268"/>
              <a:gd name="connsiteX8" fmla="*/ 511497 w 5196771"/>
              <a:gd name="connsiteY8" fmla="*/ 5415268 h 5415268"/>
              <a:gd name="connsiteX9" fmla="*/ 0 w 5196771"/>
              <a:gd name="connsiteY9" fmla="*/ 5415268 h 5415268"/>
              <a:gd name="connsiteX10" fmla="*/ 0 w 5196771"/>
              <a:gd name="connsiteY10" fmla="*/ 238598 h 5415268"/>
              <a:gd name="connsiteX11" fmla="*/ 238426 w 5196771"/>
              <a:gd name="connsiteY11" fmla="*/ 0 h 541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96771" h="5415268">
                <a:moveTo>
                  <a:pt x="238426" y="0"/>
                </a:moveTo>
                <a:lnTo>
                  <a:pt x="4958345" y="0"/>
                </a:lnTo>
                <a:cubicBezTo>
                  <a:pt x="5089708" y="0"/>
                  <a:pt x="5196771" y="106915"/>
                  <a:pt x="5196771" y="238598"/>
                </a:cubicBezTo>
                <a:lnTo>
                  <a:pt x="5196771" y="5415268"/>
                </a:lnTo>
                <a:lnTo>
                  <a:pt x="4685274" y="5415268"/>
                </a:lnTo>
                <a:lnTo>
                  <a:pt x="4685274" y="595710"/>
                </a:lnTo>
                <a:lnTo>
                  <a:pt x="511497" y="595710"/>
                </a:lnTo>
                <a:cubicBezTo>
                  <a:pt x="511497" y="595710"/>
                  <a:pt x="511497" y="3731067"/>
                  <a:pt x="511497" y="5298746"/>
                </a:cubicBezTo>
                <a:lnTo>
                  <a:pt x="511497" y="5415268"/>
                </a:lnTo>
                <a:lnTo>
                  <a:pt x="0" y="5415268"/>
                </a:lnTo>
                <a:lnTo>
                  <a:pt x="0" y="238598"/>
                </a:lnTo>
                <a:cubicBezTo>
                  <a:pt x="0" y="106915"/>
                  <a:pt x="107063" y="0"/>
                  <a:pt x="238426" y="0"/>
                </a:cubicBezTo>
                <a:close/>
              </a:path>
            </a:pathLst>
          </a:custGeom>
          <a:solidFill>
            <a:srgbClr val="FDFDFF"/>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Freeform 67"/>
          <p:cNvSpPr/>
          <p:nvPr userDrawn="1"/>
        </p:nvSpPr>
        <p:spPr>
          <a:xfrm>
            <a:off x="3513251" y="1459786"/>
            <a:ext cx="5164406" cy="5398215"/>
          </a:xfrm>
          <a:custGeom>
            <a:avLst/>
            <a:gdLst>
              <a:gd name="connsiteX0" fmla="*/ 222357 w 5164406"/>
              <a:gd name="connsiteY0" fmla="*/ 0 h 5398215"/>
              <a:gd name="connsiteX1" fmla="*/ 4942049 w 5164406"/>
              <a:gd name="connsiteY1" fmla="*/ 0 h 5398215"/>
              <a:gd name="connsiteX2" fmla="*/ 5164406 w 5164406"/>
              <a:gd name="connsiteY2" fmla="*/ 222168 h 5398215"/>
              <a:gd name="connsiteX3" fmla="*/ 5164406 w 5164406"/>
              <a:gd name="connsiteY3" fmla="*/ 5398215 h 5398215"/>
              <a:gd name="connsiteX4" fmla="*/ 4650596 w 5164406"/>
              <a:gd name="connsiteY4" fmla="*/ 5398215 h 5398215"/>
              <a:gd name="connsiteX5" fmla="*/ 4650596 w 5164406"/>
              <a:gd name="connsiteY5" fmla="*/ 5269727 h 5398215"/>
              <a:gd name="connsiteX6" fmla="*/ 4650596 w 5164406"/>
              <a:gd name="connsiteY6" fmla="*/ 597856 h 5398215"/>
              <a:gd name="connsiteX7" fmla="*/ 513811 w 5164406"/>
              <a:gd name="connsiteY7" fmla="*/ 597856 h 5398215"/>
              <a:gd name="connsiteX8" fmla="*/ 513811 w 5164406"/>
              <a:gd name="connsiteY8" fmla="*/ 5398215 h 5398215"/>
              <a:gd name="connsiteX9" fmla="*/ 0 w 5164406"/>
              <a:gd name="connsiteY9" fmla="*/ 5398215 h 5398215"/>
              <a:gd name="connsiteX10" fmla="*/ 0 w 5164406"/>
              <a:gd name="connsiteY10" fmla="*/ 222168 h 5398215"/>
              <a:gd name="connsiteX11" fmla="*/ 222357 w 5164406"/>
              <a:gd name="connsiteY11" fmla="*/ 0 h 539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64406" h="5398215">
                <a:moveTo>
                  <a:pt x="222357" y="0"/>
                </a:moveTo>
                <a:lnTo>
                  <a:pt x="4942049" y="0"/>
                </a:lnTo>
                <a:cubicBezTo>
                  <a:pt x="5064465" y="0"/>
                  <a:pt x="5164406" y="100163"/>
                  <a:pt x="5164406" y="222168"/>
                </a:cubicBezTo>
                <a:lnTo>
                  <a:pt x="5164406" y="5398215"/>
                </a:lnTo>
                <a:lnTo>
                  <a:pt x="4650596" y="5398215"/>
                </a:lnTo>
                <a:lnTo>
                  <a:pt x="4650596" y="5269727"/>
                </a:lnTo>
                <a:cubicBezTo>
                  <a:pt x="4650596" y="3712436"/>
                  <a:pt x="4650596" y="597856"/>
                  <a:pt x="4650596" y="597856"/>
                </a:cubicBezTo>
                <a:lnTo>
                  <a:pt x="513811" y="597856"/>
                </a:lnTo>
                <a:lnTo>
                  <a:pt x="513811" y="5398215"/>
                </a:lnTo>
                <a:lnTo>
                  <a:pt x="0" y="5398215"/>
                </a:lnTo>
                <a:lnTo>
                  <a:pt x="0" y="222168"/>
                </a:lnTo>
                <a:cubicBezTo>
                  <a:pt x="0" y="100163"/>
                  <a:pt x="100180" y="0"/>
                  <a:pt x="222357" y="0"/>
                </a:cubicBezTo>
                <a:close/>
              </a:path>
            </a:pathLst>
          </a:custGeom>
          <a:gradFill>
            <a:gsLst>
              <a:gs pos="85000">
                <a:srgbClr val="46474B"/>
              </a:gs>
              <a:gs pos="0">
                <a:srgbClr val="000000"/>
              </a:gs>
              <a:gs pos="38000">
                <a:srgbClr val="292A2E"/>
              </a:gs>
            </a:gsLst>
            <a:lin ang="18000000" scaled="0"/>
          </a:gra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59" name="Shape 10"/>
          <p:cNvSpPr/>
          <p:nvPr/>
        </p:nvSpPr>
        <p:spPr>
          <a:xfrm>
            <a:off x="4544990" y="1425678"/>
            <a:ext cx="3207861" cy="301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1D1D2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0" name="Shape 11"/>
          <p:cNvSpPr/>
          <p:nvPr/>
        </p:nvSpPr>
        <p:spPr>
          <a:xfrm>
            <a:off x="4029120" y="2056658"/>
            <a:ext cx="4136977" cy="1355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gradFill>
            <a:gsLst>
              <a:gs pos="85000">
                <a:srgbClr val="46474B"/>
              </a:gs>
              <a:gs pos="0">
                <a:srgbClr val="000000"/>
              </a:gs>
              <a:gs pos="38000">
                <a:srgbClr val="292A2E"/>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1" name="Freeform 60"/>
          <p:cNvSpPr/>
          <p:nvPr/>
        </p:nvSpPr>
        <p:spPr>
          <a:xfrm>
            <a:off x="4092543" y="2087471"/>
            <a:ext cx="4011901" cy="72300"/>
          </a:xfrm>
          <a:custGeom>
            <a:avLst/>
            <a:gdLst>
              <a:gd name="connsiteX0" fmla="*/ 0 w 11950874"/>
              <a:gd name="connsiteY0" fmla="*/ 122970 h 215371"/>
              <a:gd name="connsiteX1" fmla="*/ 42687 w 11950874"/>
              <a:gd name="connsiteY1" fmla="*/ 122970 h 215371"/>
              <a:gd name="connsiteX2" fmla="*/ 42687 w 11950874"/>
              <a:gd name="connsiteY2" fmla="*/ 215370 h 215371"/>
              <a:gd name="connsiteX3" fmla="*/ 0 w 11950874"/>
              <a:gd name="connsiteY3" fmla="*/ 215370 h 215371"/>
              <a:gd name="connsiteX4" fmla="*/ 11901472 w 11950874"/>
              <a:gd name="connsiteY4" fmla="*/ 98713 h 215371"/>
              <a:gd name="connsiteX5" fmla="*/ 11901472 w 11950874"/>
              <a:gd name="connsiteY5" fmla="*/ 144861 h 215371"/>
              <a:gd name="connsiteX6" fmla="*/ 11924532 w 11950874"/>
              <a:gd name="connsiteY6" fmla="*/ 144861 h 215371"/>
              <a:gd name="connsiteX7" fmla="*/ 11924532 w 11950874"/>
              <a:gd name="connsiteY7" fmla="*/ 98713 h 215371"/>
              <a:gd name="connsiteX8" fmla="*/ 167288 w 11950874"/>
              <a:gd name="connsiteY8" fmla="*/ 75541 h 215371"/>
              <a:gd name="connsiteX9" fmla="*/ 212884 w 11950874"/>
              <a:gd name="connsiteY9" fmla="*/ 75541 h 215371"/>
              <a:gd name="connsiteX10" fmla="*/ 212884 w 11950874"/>
              <a:gd name="connsiteY10" fmla="*/ 215370 h 215371"/>
              <a:gd name="connsiteX11" fmla="*/ 167288 w 11950874"/>
              <a:gd name="connsiteY11" fmla="*/ 215370 h 215371"/>
              <a:gd name="connsiteX12" fmla="*/ 85099 w 11950874"/>
              <a:gd name="connsiteY12" fmla="*/ 75541 h 215371"/>
              <a:gd name="connsiteX13" fmla="*/ 124876 w 11950874"/>
              <a:gd name="connsiteY13" fmla="*/ 75541 h 215371"/>
              <a:gd name="connsiteX14" fmla="*/ 124876 w 11950874"/>
              <a:gd name="connsiteY14" fmla="*/ 215371 h 215371"/>
              <a:gd name="connsiteX15" fmla="*/ 85099 w 11950874"/>
              <a:gd name="connsiteY15" fmla="*/ 215371 h 215371"/>
              <a:gd name="connsiteX16" fmla="*/ 11582912 w 11950874"/>
              <a:gd name="connsiteY16" fmla="*/ 47913 h 215371"/>
              <a:gd name="connsiteX17" fmla="*/ 11571272 w 11950874"/>
              <a:gd name="connsiteY17" fmla="*/ 59456 h 215371"/>
              <a:gd name="connsiteX18" fmla="*/ 11571272 w 11950874"/>
              <a:gd name="connsiteY18" fmla="*/ 174845 h 215371"/>
              <a:gd name="connsiteX19" fmla="*/ 11582912 w 11950874"/>
              <a:gd name="connsiteY19" fmla="*/ 186356 h 215371"/>
              <a:gd name="connsiteX20" fmla="*/ 11859876 w 11950874"/>
              <a:gd name="connsiteY20" fmla="*/ 186356 h 215371"/>
              <a:gd name="connsiteX21" fmla="*/ 11871308 w 11950874"/>
              <a:gd name="connsiteY21" fmla="*/ 174845 h 215371"/>
              <a:gd name="connsiteX22" fmla="*/ 11871308 w 11950874"/>
              <a:gd name="connsiteY22" fmla="*/ 59456 h 215371"/>
              <a:gd name="connsiteX23" fmla="*/ 11859876 w 11950874"/>
              <a:gd name="connsiteY23" fmla="*/ 47913 h 215371"/>
              <a:gd name="connsiteX24" fmla="*/ 255296 w 11950874"/>
              <a:gd name="connsiteY24" fmla="*/ 41048 h 215371"/>
              <a:gd name="connsiteX25" fmla="*/ 295073 w 11950874"/>
              <a:gd name="connsiteY25" fmla="*/ 41048 h 215371"/>
              <a:gd name="connsiteX26" fmla="*/ 295073 w 11950874"/>
              <a:gd name="connsiteY26" fmla="*/ 215371 h 215371"/>
              <a:gd name="connsiteX27" fmla="*/ 255296 w 11950874"/>
              <a:gd name="connsiteY27" fmla="*/ 215371 h 215371"/>
              <a:gd name="connsiteX28" fmla="*/ 11593170 w 11950874"/>
              <a:gd name="connsiteY28" fmla="*/ 22513 h 215371"/>
              <a:gd name="connsiteX29" fmla="*/ 11870162 w 11950874"/>
              <a:gd name="connsiteY29" fmla="*/ 22513 h 215371"/>
              <a:gd name="connsiteX30" fmla="*/ 11904760 w 11950874"/>
              <a:gd name="connsiteY30" fmla="*/ 57146 h 215371"/>
              <a:gd name="connsiteX31" fmla="*/ 11904760 w 11950874"/>
              <a:gd name="connsiteY31" fmla="*/ 68634 h 215371"/>
              <a:gd name="connsiteX32" fmla="*/ 11950874 w 11950874"/>
              <a:gd name="connsiteY32" fmla="*/ 68634 h 215371"/>
              <a:gd name="connsiteX33" fmla="*/ 11950874 w 11950874"/>
              <a:gd name="connsiteY33" fmla="*/ 160952 h 215371"/>
              <a:gd name="connsiteX34" fmla="*/ 11904760 w 11950874"/>
              <a:gd name="connsiteY34" fmla="*/ 160952 h 215371"/>
              <a:gd name="connsiteX35" fmla="*/ 11904760 w 11950874"/>
              <a:gd name="connsiteY35" fmla="*/ 172534 h 215371"/>
              <a:gd name="connsiteX36" fmla="*/ 11870162 w 11950874"/>
              <a:gd name="connsiteY36" fmla="*/ 207133 h 215371"/>
              <a:gd name="connsiteX37" fmla="*/ 11593170 w 11950874"/>
              <a:gd name="connsiteY37" fmla="*/ 207133 h 215371"/>
              <a:gd name="connsiteX38" fmla="*/ 11558572 w 11950874"/>
              <a:gd name="connsiteY38" fmla="*/ 172534 h 215371"/>
              <a:gd name="connsiteX39" fmla="*/ 11558572 w 11950874"/>
              <a:gd name="connsiteY39" fmla="*/ 57146 h 215371"/>
              <a:gd name="connsiteX40" fmla="*/ 11593170 w 11950874"/>
              <a:gd name="connsiteY40" fmla="*/ 22513 h 215371"/>
              <a:gd name="connsiteX41" fmla="*/ 337485 w 11950874"/>
              <a:gd name="connsiteY41" fmla="*/ 0 h 215371"/>
              <a:gd name="connsiteX42" fmla="*/ 383307 w 11950874"/>
              <a:gd name="connsiteY42" fmla="*/ 0 h 215371"/>
              <a:gd name="connsiteX43" fmla="*/ 383307 w 11950874"/>
              <a:gd name="connsiteY43" fmla="*/ 215371 h 215371"/>
              <a:gd name="connsiteX44" fmla="*/ 337485 w 11950874"/>
              <a:gd name="connsiteY44" fmla="*/ 215371 h 215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1950874" h="215371">
                <a:moveTo>
                  <a:pt x="0" y="122970"/>
                </a:moveTo>
                <a:lnTo>
                  <a:pt x="42687" y="122970"/>
                </a:lnTo>
                <a:lnTo>
                  <a:pt x="42687" y="215370"/>
                </a:lnTo>
                <a:lnTo>
                  <a:pt x="0" y="215370"/>
                </a:lnTo>
                <a:close/>
                <a:moveTo>
                  <a:pt x="11901472" y="98713"/>
                </a:moveTo>
                <a:lnTo>
                  <a:pt x="11901472" y="144861"/>
                </a:lnTo>
                <a:lnTo>
                  <a:pt x="11924532" y="144861"/>
                </a:lnTo>
                <a:cubicBezTo>
                  <a:pt x="11924532" y="144861"/>
                  <a:pt x="11924532" y="98713"/>
                  <a:pt x="11924532" y="98713"/>
                </a:cubicBezTo>
                <a:close/>
                <a:moveTo>
                  <a:pt x="167288" y="75541"/>
                </a:moveTo>
                <a:lnTo>
                  <a:pt x="212884" y="75541"/>
                </a:lnTo>
                <a:lnTo>
                  <a:pt x="212884" y="215370"/>
                </a:lnTo>
                <a:lnTo>
                  <a:pt x="167288" y="215370"/>
                </a:lnTo>
                <a:close/>
                <a:moveTo>
                  <a:pt x="85099" y="75541"/>
                </a:moveTo>
                <a:lnTo>
                  <a:pt x="124876" y="75541"/>
                </a:lnTo>
                <a:lnTo>
                  <a:pt x="124876" y="215371"/>
                </a:lnTo>
                <a:lnTo>
                  <a:pt x="85099" y="215371"/>
                </a:lnTo>
                <a:close/>
                <a:moveTo>
                  <a:pt x="11582912" y="47913"/>
                </a:moveTo>
                <a:cubicBezTo>
                  <a:pt x="11576550" y="47913"/>
                  <a:pt x="11571272" y="53041"/>
                  <a:pt x="11571272" y="59456"/>
                </a:cubicBezTo>
                <a:lnTo>
                  <a:pt x="11571272" y="174845"/>
                </a:lnTo>
                <a:cubicBezTo>
                  <a:pt x="11571272" y="181196"/>
                  <a:pt x="11576550" y="186356"/>
                  <a:pt x="11582912" y="186356"/>
                </a:cubicBezTo>
                <a:lnTo>
                  <a:pt x="11859876" y="186356"/>
                </a:lnTo>
                <a:cubicBezTo>
                  <a:pt x="11866236" y="186356"/>
                  <a:pt x="11871308" y="181196"/>
                  <a:pt x="11871308" y="174845"/>
                </a:cubicBezTo>
                <a:cubicBezTo>
                  <a:pt x="11871308" y="174845"/>
                  <a:pt x="11871308" y="59456"/>
                  <a:pt x="11871308" y="59456"/>
                </a:cubicBezTo>
                <a:cubicBezTo>
                  <a:pt x="11871308" y="53041"/>
                  <a:pt x="11866236" y="47913"/>
                  <a:pt x="11859876" y="47913"/>
                </a:cubicBezTo>
                <a:close/>
                <a:moveTo>
                  <a:pt x="255296" y="41048"/>
                </a:moveTo>
                <a:lnTo>
                  <a:pt x="295073" y="41048"/>
                </a:lnTo>
                <a:lnTo>
                  <a:pt x="295073" y="215371"/>
                </a:lnTo>
                <a:lnTo>
                  <a:pt x="255296" y="215371"/>
                </a:lnTo>
                <a:close/>
                <a:moveTo>
                  <a:pt x="11593170" y="22513"/>
                </a:moveTo>
                <a:lnTo>
                  <a:pt x="11870162" y="22513"/>
                </a:lnTo>
                <a:cubicBezTo>
                  <a:pt x="11889178" y="22513"/>
                  <a:pt x="11904760" y="38052"/>
                  <a:pt x="11904760" y="57146"/>
                </a:cubicBezTo>
                <a:lnTo>
                  <a:pt x="11904760" y="68634"/>
                </a:lnTo>
                <a:cubicBezTo>
                  <a:pt x="11904760" y="68634"/>
                  <a:pt x="11950874" y="68634"/>
                  <a:pt x="11950874" y="68634"/>
                </a:cubicBezTo>
                <a:lnTo>
                  <a:pt x="11950874" y="160952"/>
                </a:lnTo>
                <a:lnTo>
                  <a:pt x="11904760" y="160952"/>
                </a:lnTo>
                <a:lnTo>
                  <a:pt x="11904760" y="172534"/>
                </a:lnTo>
                <a:cubicBezTo>
                  <a:pt x="11904760" y="191594"/>
                  <a:pt x="11889178" y="207133"/>
                  <a:pt x="11870162" y="207133"/>
                </a:cubicBezTo>
                <a:lnTo>
                  <a:pt x="11593170" y="207133"/>
                </a:lnTo>
                <a:cubicBezTo>
                  <a:pt x="11574028" y="207133"/>
                  <a:pt x="11558572" y="191594"/>
                  <a:pt x="11558572" y="172534"/>
                </a:cubicBezTo>
                <a:lnTo>
                  <a:pt x="11558572" y="57146"/>
                </a:lnTo>
                <a:cubicBezTo>
                  <a:pt x="11558572" y="38052"/>
                  <a:pt x="11574028" y="22513"/>
                  <a:pt x="11593170" y="22513"/>
                </a:cubicBezTo>
                <a:close/>
                <a:moveTo>
                  <a:pt x="337485" y="0"/>
                </a:moveTo>
                <a:lnTo>
                  <a:pt x="383307" y="0"/>
                </a:lnTo>
                <a:lnTo>
                  <a:pt x="383307" y="215371"/>
                </a:lnTo>
                <a:lnTo>
                  <a:pt x="337485" y="215371"/>
                </a:lnTo>
                <a:close/>
              </a:path>
            </a:pathLst>
          </a:custGeom>
          <a:solidFill>
            <a:srgbClr val="E9E9E9"/>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31"/>
          <p:cNvSpPr/>
          <p:nvPr/>
        </p:nvSpPr>
        <p:spPr>
          <a:xfrm>
            <a:off x="6020120" y="1728378"/>
            <a:ext cx="91392" cy="91369"/>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64646"/>
              </a:gs>
              <a:gs pos="92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32"/>
          <p:cNvSpPr/>
          <p:nvPr/>
        </p:nvSpPr>
        <p:spPr>
          <a:xfrm>
            <a:off x="6058490" y="1766748"/>
            <a:ext cx="22469" cy="22464"/>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Shape 33"/>
          <p:cNvSpPr/>
          <p:nvPr/>
        </p:nvSpPr>
        <p:spPr>
          <a:xfrm>
            <a:off x="5922062" y="1753958"/>
            <a:ext cx="44605" cy="44606"/>
          </a:xfrm>
          <a:custGeom>
            <a:avLst/>
            <a:gdLst/>
            <a:ahLst/>
            <a:cxnLst>
              <a:cxn ang="0">
                <a:pos x="wd2" y="hd2"/>
              </a:cxn>
              <a:cxn ang="5400000">
                <a:pos x="wd2" y="hd2"/>
              </a:cxn>
              <a:cxn ang="10800000">
                <a:pos x="wd2" y="hd2"/>
              </a:cxn>
              <a:cxn ang="16200000">
                <a:pos x="wd2" y="hd2"/>
              </a:cxn>
            </a:cxnLst>
            <a:rect l="0" t="0" r="r" b="b"/>
            <a:pathLst>
              <a:path w="21600" h="21600" extrusionOk="0">
                <a:moveTo>
                  <a:pt x="21600" y="10798"/>
                </a:moveTo>
                <a:cubicBezTo>
                  <a:pt x="21600" y="16757"/>
                  <a:pt x="16773" y="21600"/>
                  <a:pt x="10797" y="21600"/>
                </a:cubicBezTo>
                <a:cubicBezTo>
                  <a:pt x="4795" y="21600"/>
                  <a:pt x="0" y="16757"/>
                  <a:pt x="0" y="10798"/>
                </a:cubicBezTo>
                <a:cubicBezTo>
                  <a:pt x="0" y="4826"/>
                  <a:pt x="4795" y="0"/>
                  <a:pt x="10797" y="0"/>
                </a:cubicBezTo>
                <a:cubicBezTo>
                  <a:pt x="16773" y="0"/>
                  <a:pt x="21600" y="4826"/>
                  <a:pt x="21600" y="10798"/>
                </a:cubicBezTo>
                <a:close/>
              </a:path>
            </a:pathLst>
          </a:custGeom>
          <a:solidFill>
            <a:srgbClr val="BEBFC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Picture Placeholder 4"/>
          <p:cNvSpPr>
            <a:spLocks noGrp="1"/>
          </p:cNvSpPr>
          <p:nvPr userDrawn="1">
            <p:ph type="pic" sz="quarter" idx="22"/>
          </p:nvPr>
        </p:nvSpPr>
        <p:spPr>
          <a:xfrm>
            <a:off x="4027511" y="2190585"/>
            <a:ext cx="4136979" cy="4667416"/>
          </a:xfrm>
        </p:spPr>
      </p:sp>
    </p:spTree>
    <p:extLst>
      <p:ext uri="{BB962C8B-B14F-4D97-AF65-F5344CB8AC3E}">
        <p14:creationId xmlns:p14="http://schemas.microsoft.com/office/powerpoint/2010/main" xmlns="" val="36841140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ig ipad white">
    <p:bg>
      <p:bgPr>
        <a:solidFill>
          <a:schemeClr val="bg2"/>
        </a:solidFill>
        <a:effectLst/>
      </p:bgPr>
    </p:bg>
    <p:spTree>
      <p:nvGrpSpPr>
        <p:cNvPr id="1" name=""/>
        <p:cNvGrpSpPr/>
        <p:nvPr/>
      </p:nvGrpSpPr>
      <p:grpSpPr>
        <a:xfrm>
          <a:off x="0" y="0"/>
          <a:ext cx="0" cy="0"/>
          <a:chOff x="0" y="0"/>
          <a:chExt cx="0" cy="0"/>
        </a:xfrm>
      </p:grpSpPr>
      <p:grpSp>
        <p:nvGrpSpPr>
          <p:cNvPr id="24" name="Group 23"/>
          <p:cNvGrpSpPr/>
          <p:nvPr userDrawn="1"/>
        </p:nvGrpSpPr>
        <p:grpSpPr>
          <a:xfrm>
            <a:off x="0" y="6766560"/>
            <a:ext cx="12192000" cy="91440"/>
            <a:chOff x="0" y="4480421"/>
            <a:chExt cx="12192000" cy="91440"/>
          </a:xfrm>
        </p:grpSpPr>
        <p:sp>
          <p:nvSpPr>
            <p:cNvPr id="25" name="Rectangle 24"/>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33"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72" name="Freeform 71"/>
          <p:cNvSpPr/>
          <p:nvPr userDrawn="1"/>
        </p:nvSpPr>
        <p:spPr>
          <a:xfrm>
            <a:off x="3479144" y="1425678"/>
            <a:ext cx="5233713" cy="5432322"/>
          </a:xfrm>
          <a:custGeom>
            <a:avLst/>
            <a:gdLst>
              <a:gd name="connsiteX0" fmla="*/ 257082 w 5233713"/>
              <a:gd name="connsiteY0" fmla="*/ 0 h 5432322"/>
              <a:gd name="connsiteX1" fmla="*/ 4976631 w 5233713"/>
              <a:gd name="connsiteY1" fmla="*/ 0 h 5432322"/>
              <a:gd name="connsiteX2" fmla="*/ 5233713 w 5233713"/>
              <a:gd name="connsiteY2" fmla="*/ 256922 h 5432322"/>
              <a:gd name="connsiteX3" fmla="*/ 5233713 w 5233713"/>
              <a:gd name="connsiteY3" fmla="*/ 5432322 h 5432322"/>
              <a:gd name="connsiteX4" fmla="*/ 4685385 w 5233713"/>
              <a:gd name="connsiteY4" fmla="*/ 5432322 h 5432322"/>
              <a:gd name="connsiteX5" fmla="*/ 4685385 w 5233713"/>
              <a:gd name="connsiteY5" fmla="*/ 5304411 h 5432322"/>
              <a:gd name="connsiteX6" fmla="*/ 4685385 w 5233713"/>
              <a:gd name="connsiteY6" fmla="*/ 632376 h 5432322"/>
              <a:gd name="connsiteX7" fmla="*/ 548329 w 5233713"/>
              <a:gd name="connsiteY7" fmla="*/ 632376 h 5432322"/>
              <a:gd name="connsiteX8" fmla="*/ 548329 w 5233713"/>
              <a:gd name="connsiteY8" fmla="*/ 5432322 h 5432322"/>
              <a:gd name="connsiteX9" fmla="*/ 0 w 5233713"/>
              <a:gd name="connsiteY9" fmla="*/ 5432322 h 5432322"/>
              <a:gd name="connsiteX10" fmla="*/ 0 w 5233713"/>
              <a:gd name="connsiteY10" fmla="*/ 256922 h 5432322"/>
              <a:gd name="connsiteX11" fmla="*/ 257082 w 5233713"/>
              <a:gd name="connsiteY11" fmla="*/ 0 h 543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33713" h="5432322">
                <a:moveTo>
                  <a:pt x="257082" y="0"/>
                </a:moveTo>
                <a:lnTo>
                  <a:pt x="4976631" y="0"/>
                </a:lnTo>
                <a:cubicBezTo>
                  <a:pt x="5118378" y="0"/>
                  <a:pt x="5233713" y="115379"/>
                  <a:pt x="5233713" y="256922"/>
                </a:cubicBezTo>
                <a:lnTo>
                  <a:pt x="5233713" y="5432322"/>
                </a:lnTo>
                <a:lnTo>
                  <a:pt x="4685385" y="5432322"/>
                </a:lnTo>
                <a:lnTo>
                  <a:pt x="4685385" y="5304411"/>
                </a:lnTo>
                <a:cubicBezTo>
                  <a:pt x="4685385" y="3747066"/>
                  <a:pt x="4685385" y="632376"/>
                  <a:pt x="4685385" y="632376"/>
                </a:cubicBezTo>
                <a:lnTo>
                  <a:pt x="548329" y="632376"/>
                </a:lnTo>
                <a:lnTo>
                  <a:pt x="548329" y="5432322"/>
                </a:lnTo>
                <a:lnTo>
                  <a:pt x="0" y="5432322"/>
                </a:lnTo>
                <a:lnTo>
                  <a:pt x="0" y="256922"/>
                </a:lnTo>
                <a:cubicBezTo>
                  <a:pt x="0" y="115379"/>
                  <a:pt x="115336" y="0"/>
                  <a:pt x="257082" y="0"/>
                </a:cubicBezTo>
                <a:close/>
              </a:path>
            </a:pathLst>
          </a:custGeom>
          <a:solidFill>
            <a:srgbClr val="E4E4E4"/>
          </a:solidFill>
          <a:ln w="12700">
            <a:miter lim="400000"/>
          </a:ln>
        </p:spPr>
        <p:txBody>
          <a:bodyPr lIns="0" tIns="0" rIns="0" bIns="0" anchor="ctr"/>
          <a:lstStyle/>
          <a:p>
            <a:pPr lvl="0"/>
            <a:endParaRPr sz="3000">
              <a:solidFill>
                <a:srgbClr val="FFFFFF"/>
              </a:solidFill>
              <a:effectLst>
                <a:outerShdw blurRad="38100" dist="12700" dir="5400000" rotWithShape="0">
                  <a:srgbClr val="000000">
                    <a:alpha val="50000"/>
                  </a:srgbClr>
                </a:outerShdw>
              </a:effectLst>
            </a:endParaRPr>
          </a:p>
        </p:txBody>
      </p:sp>
      <p:sp>
        <p:nvSpPr>
          <p:cNvPr id="70" name="Freeform 69"/>
          <p:cNvSpPr/>
          <p:nvPr/>
        </p:nvSpPr>
        <p:spPr>
          <a:xfrm>
            <a:off x="3496198" y="1442732"/>
            <a:ext cx="5196771" cy="5415268"/>
          </a:xfrm>
          <a:custGeom>
            <a:avLst/>
            <a:gdLst>
              <a:gd name="connsiteX0" fmla="*/ 238426 w 5196771"/>
              <a:gd name="connsiteY0" fmla="*/ 0 h 5415268"/>
              <a:gd name="connsiteX1" fmla="*/ 4958345 w 5196771"/>
              <a:gd name="connsiteY1" fmla="*/ 0 h 5415268"/>
              <a:gd name="connsiteX2" fmla="*/ 5196771 w 5196771"/>
              <a:gd name="connsiteY2" fmla="*/ 238598 h 5415268"/>
              <a:gd name="connsiteX3" fmla="*/ 5196771 w 5196771"/>
              <a:gd name="connsiteY3" fmla="*/ 5415268 h 5415268"/>
              <a:gd name="connsiteX4" fmla="*/ 4685274 w 5196771"/>
              <a:gd name="connsiteY4" fmla="*/ 5415268 h 5415268"/>
              <a:gd name="connsiteX5" fmla="*/ 4685274 w 5196771"/>
              <a:gd name="connsiteY5" fmla="*/ 595710 h 5415268"/>
              <a:gd name="connsiteX6" fmla="*/ 511497 w 5196771"/>
              <a:gd name="connsiteY6" fmla="*/ 595710 h 5415268"/>
              <a:gd name="connsiteX7" fmla="*/ 511497 w 5196771"/>
              <a:gd name="connsiteY7" fmla="*/ 5298746 h 5415268"/>
              <a:gd name="connsiteX8" fmla="*/ 511497 w 5196771"/>
              <a:gd name="connsiteY8" fmla="*/ 5415268 h 5415268"/>
              <a:gd name="connsiteX9" fmla="*/ 0 w 5196771"/>
              <a:gd name="connsiteY9" fmla="*/ 5415268 h 5415268"/>
              <a:gd name="connsiteX10" fmla="*/ 0 w 5196771"/>
              <a:gd name="connsiteY10" fmla="*/ 238598 h 5415268"/>
              <a:gd name="connsiteX11" fmla="*/ 238426 w 5196771"/>
              <a:gd name="connsiteY11" fmla="*/ 0 h 541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96771" h="5415268">
                <a:moveTo>
                  <a:pt x="238426" y="0"/>
                </a:moveTo>
                <a:lnTo>
                  <a:pt x="4958345" y="0"/>
                </a:lnTo>
                <a:cubicBezTo>
                  <a:pt x="5089708" y="0"/>
                  <a:pt x="5196771" y="106915"/>
                  <a:pt x="5196771" y="238598"/>
                </a:cubicBezTo>
                <a:lnTo>
                  <a:pt x="5196771" y="5415268"/>
                </a:lnTo>
                <a:lnTo>
                  <a:pt x="4685274" y="5415268"/>
                </a:lnTo>
                <a:lnTo>
                  <a:pt x="4685274" y="595710"/>
                </a:lnTo>
                <a:lnTo>
                  <a:pt x="511497" y="595710"/>
                </a:lnTo>
                <a:cubicBezTo>
                  <a:pt x="511497" y="595710"/>
                  <a:pt x="511497" y="3731067"/>
                  <a:pt x="511497" y="5298746"/>
                </a:cubicBezTo>
                <a:lnTo>
                  <a:pt x="511497" y="5415268"/>
                </a:lnTo>
                <a:lnTo>
                  <a:pt x="0" y="5415268"/>
                </a:lnTo>
                <a:lnTo>
                  <a:pt x="0" y="238598"/>
                </a:lnTo>
                <a:cubicBezTo>
                  <a:pt x="0" y="106915"/>
                  <a:pt x="107063" y="0"/>
                  <a:pt x="238426" y="0"/>
                </a:cubicBezTo>
                <a:close/>
              </a:path>
            </a:pathLst>
          </a:custGeom>
          <a:solidFill>
            <a:srgbClr val="FDFDFF"/>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Freeform 67"/>
          <p:cNvSpPr/>
          <p:nvPr userDrawn="1"/>
        </p:nvSpPr>
        <p:spPr>
          <a:xfrm>
            <a:off x="3513251" y="1459786"/>
            <a:ext cx="5164406" cy="5398215"/>
          </a:xfrm>
          <a:custGeom>
            <a:avLst/>
            <a:gdLst>
              <a:gd name="connsiteX0" fmla="*/ 222357 w 5164406"/>
              <a:gd name="connsiteY0" fmla="*/ 0 h 5398215"/>
              <a:gd name="connsiteX1" fmla="*/ 4942049 w 5164406"/>
              <a:gd name="connsiteY1" fmla="*/ 0 h 5398215"/>
              <a:gd name="connsiteX2" fmla="*/ 5164406 w 5164406"/>
              <a:gd name="connsiteY2" fmla="*/ 222168 h 5398215"/>
              <a:gd name="connsiteX3" fmla="*/ 5164406 w 5164406"/>
              <a:gd name="connsiteY3" fmla="*/ 5398215 h 5398215"/>
              <a:gd name="connsiteX4" fmla="*/ 4650596 w 5164406"/>
              <a:gd name="connsiteY4" fmla="*/ 5398215 h 5398215"/>
              <a:gd name="connsiteX5" fmla="*/ 4650596 w 5164406"/>
              <a:gd name="connsiteY5" fmla="*/ 5269727 h 5398215"/>
              <a:gd name="connsiteX6" fmla="*/ 4650596 w 5164406"/>
              <a:gd name="connsiteY6" fmla="*/ 597856 h 5398215"/>
              <a:gd name="connsiteX7" fmla="*/ 513811 w 5164406"/>
              <a:gd name="connsiteY7" fmla="*/ 597856 h 5398215"/>
              <a:gd name="connsiteX8" fmla="*/ 513811 w 5164406"/>
              <a:gd name="connsiteY8" fmla="*/ 5398215 h 5398215"/>
              <a:gd name="connsiteX9" fmla="*/ 0 w 5164406"/>
              <a:gd name="connsiteY9" fmla="*/ 5398215 h 5398215"/>
              <a:gd name="connsiteX10" fmla="*/ 0 w 5164406"/>
              <a:gd name="connsiteY10" fmla="*/ 222168 h 5398215"/>
              <a:gd name="connsiteX11" fmla="*/ 222357 w 5164406"/>
              <a:gd name="connsiteY11" fmla="*/ 0 h 539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64406" h="5398215">
                <a:moveTo>
                  <a:pt x="222357" y="0"/>
                </a:moveTo>
                <a:lnTo>
                  <a:pt x="4942049" y="0"/>
                </a:lnTo>
                <a:cubicBezTo>
                  <a:pt x="5064465" y="0"/>
                  <a:pt x="5164406" y="100163"/>
                  <a:pt x="5164406" y="222168"/>
                </a:cubicBezTo>
                <a:lnTo>
                  <a:pt x="5164406" y="5398215"/>
                </a:lnTo>
                <a:lnTo>
                  <a:pt x="4650596" y="5398215"/>
                </a:lnTo>
                <a:lnTo>
                  <a:pt x="4650596" y="5269727"/>
                </a:lnTo>
                <a:cubicBezTo>
                  <a:pt x="4650596" y="3712436"/>
                  <a:pt x="4650596" y="597856"/>
                  <a:pt x="4650596" y="597856"/>
                </a:cubicBezTo>
                <a:lnTo>
                  <a:pt x="513811" y="597856"/>
                </a:lnTo>
                <a:lnTo>
                  <a:pt x="513811" y="5398215"/>
                </a:lnTo>
                <a:lnTo>
                  <a:pt x="0" y="5398215"/>
                </a:lnTo>
                <a:lnTo>
                  <a:pt x="0" y="222168"/>
                </a:lnTo>
                <a:cubicBezTo>
                  <a:pt x="0" y="100163"/>
                  <a:pt x="100180" y="0"/>
                  <a:pt x="222357" y="0"/>
                </a:cubicBezTo>
                <a:close/>
              </a:path>
            </a:pathLst>
          </a:custGeom>
          <a:gradFill>
            <a:gsLst>
              <a:gs pos="85000">
                <a:srgbClr val="FEFEFE"/>
              </a:gs>
              <a:gs pos="0">
                <a:schemeClr val="bg2">
                  <a:lumMod val="40000"/>
                  <a:lumOff val="60000"/>
                </a:schemeClr>
              </a:gs>
              <a:gs pos="38000">
                <a:srgbClr val="F0F2F5"/>
              </a:gs>
            </a:gsLst>
            <a:lin ang="18000000" scaled="0"/>
          </a:gradFill>
          <a:ln w="12700">
            <a:miter lim="400000"/>
          </a:ln>
        </p:spPr>
        <p:txBody>
          <a:bodyPr lIns="0" tIns="0" rIns="0" bIns="0" anchor="ctr"/>
          <a:lstStyle/>
          <a:p>
            <a:pPr lvl="0"/>
            <a:endParaRPr sz="3000">
              <a:solidFill>
                <a:srgbClr val="FFFFFF"/>
              </a:solidFill>
              <a:effectLst>
                <a:outerShdw blurRad="38100" dist="12700" dir="5400000" rotWithShape="0">
                  <a:srgbClr val="000000">
                    <a:alpha val="50000"/>
                  </a:srgbClr>
                </a:outerShdw>
              </a:effectLst>
            </a:endParaRPr>
          </a:p>
        </p:txBody>
      </p:sp>
      <p:sp>
        <p:nvSpPr>
          <p:cNvPr id="59" name="Shape 10"/>
          <p:cNvSpPr/>
          <p:nvPr/>
        </p:nvSpPr>
        <p:spPr>
          <a:xfrm>
            <a:off x="4544990" y="1425678"/>
            <a:ext cx="3207861" cy="301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9B9B9B"/>
          </a:solidFill>
          <a:ln w="12700">
            <a:miter lim="400000"/>
          </a:ln>
        </p:spPr>
        <p:txBody>
          <a:bodyPr lIns="0" tIns="0" rIns="0" bIns="0" anchor="ctr"/>
          <a:lstStyle/>
          <a:p>
            <a:pPr lvl="0"/>
            <a:endParaRPr sz="3000">
              <a:solidFill>
                <a:srgbClr val="FFFFFF"/>
              </a:solidFill>
              <a:effectLst>
                <a:outerShdw blurRad="38100" dist="12700" dir="5400000" rotWithShape="0">
                  <a:srgbClr val="000000">
                    <a:alpha val="50000"/>
                  </a:srgbClr>
                </a:outerShdw>
              </a:effectLst>
            </a:endParaRPr>
          </a:p>
        </p:txBody>
      </p:sp>
      <p:sp>
        <p:nvSpPr>
          <p:cNvPr id="60" name="Shape 11"/>
          <p:cNvSpPr/>
          <p:nvPr/>
        </p:nvSpPr>
        <p:spPr>
          <a:xfrm>
            <a:off x="4029120" y="2056658"/>
            <a:ext cx="4136977" cy="1355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gradFill>
            <a:gsLst>
              <a:gs pos="85000">
                <a:srgbClr val="46474B"/>
              </a:gs>
              <a:gs pos="0">
                <a:srgbClr val="000000"/>
              </a:gs>
              <a:gs pos="38000">
                <a:srgbClr val="292A2E"/>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1" name="Freeform 60"/>
          <p:cNvSpPr/>
          <p:nvPr/>
        </p:nvSpPr>
        <p:spPr>
          <a:xfrm>
            <a:off x="4092543" y="2087471"/>
            <a:ext cx="4011901" cy="72300"/>
          </a:xfrm>
          <a:custGeom>
            <a:avLst/>
            <a:gdLst>
              <a:gd name="connsiteX0" fmla="*/ 0 w 11950874"/>
              <a:gd name="connsiteY0" fmla="*/ 122970 h 215371"/>
              <a:gd name="connsiteX1" fmla="*/ 42687 w 11950874"/>
              <a:gd name="connsiteY1" fmla="*/ 122970 h 215371"/>
              <a:gd name="connsiteX2" fmla="*/ 42687 w 11950874"/>
              <a:gd name="connsiteY2" fmla="*/ 215370 h 215371"/>
              <a:gd name="connsiteX3" fmla="*/ 0 w 11950874"/>
              <a:gd name="connsiteY3" fmla="*/ 215370 h 215371"/>
              <a:gd name="connsiteX4" fmla="*/ 11901472 w 11950874"/>
              <a:gd name="connsiteY4" fmla="*/ 98713 h 215371"/>
              <a:gd name="connsiteX5" fmla="*/ 11901472 w 11950874"/>
              <a:gd name="connsiteY5" fmla="*/ 144861 h 215371"/>
              <a:gd name="connsiteX6" fmla="*/ 11924532 w 11950874"/>
              <a:gd name="connsiteY6" fmla="*/ 144861 h 215371"/>
              <a:gd name="connsiteX7" fmla="*/ 11924532 w 11950874"/>
              <a:gd name="connsiteY7" fmla="*/ 98713 h 215371"/>
              <a:gd name="connsiteX8" fmla="*/ 167288 w 11950874"/>
              <a:gd name="connsiteY8" fmla="*/ 75541 h 215371"/>
              <a:gd name="connsiteX9" fmla="*/ 212884 w 11950874"/>
              <a:gd name="connsiteY9" fmla="*/ 75541 h 215371"/>
              <a:gd name="connsiteX10" fmla="*/ 212884 w 11950874"/>
              <a:gd name="connsiteY10" fmla="*/ 215370 h 215371"/>
              <a:gd name="connsiteX11" fmla="*/ 167288 w 11950874"/>
              <a:gd name="connsiteY11" fmla="*/ 215370 h 215371"/>
              <a:gd name="connsiteX12" fmla="*/ 85099 w 11950874"/>
              <a:gd name="connsiteY12" fmla="*/ 75541 h 215371"/>
              <a:gd name="connsiteX13" fmla="*/ 124876 w 11950874"/>
              <a:gd name="connsiteY13" fmla="*/ 75541 h 215371"/>
              <a:gd name="connsiteX14" fmla="*/ 124876 w 11950874"/>
              <a:gd name="connsiteY14" fmla="*/ 215371 h 215371"/>
              <a:gd name="connsiteX15" fmla="*/ 85099 w 11950874"/>
              <a:gd name="connsiteY15" fmla="*/ 215371 h 215371"/>
              <a:gd name="connsiteX16" fmla="*/ 11582912 w 11950874"/>
              <a:gd name="connsiteY16" fmla="*/ 47913 h 215371"/>
              <a:gd name="connsiteX17" fmla="*/ 11571272 w 11950874"/>
              <a:gd name="connsiteY17" fmla="*/ 59456 h 215371"/>
              <a:gd name="connsiteX18" fmla="*/ 11571272 w 11950874"/>
              <a:gd name="connsiteY18" fmla="*/ 174845 h 215371"/>
              <a:gd name="connsiteX19" fmla="*/ 11582912 w 11950874"/>
              <a:gd name="connsiteY19" fmla="*/ 186356 h 215371"/>
              <a:gd name="connsiteX20" fmla="*/ 11859876 w 11950874"/>
              <a:gd name="connsiteY20" fmla="*/ 186356 h 215371"/>
              <a:gd name="connsiteX21" fmla="*/ 11871308 w 11950874"/>
              <a:gd name="connsiteY21" fmla="*/ 174845 h 215371"/>
              <a:gd name="connsiteX22" fmla="*/ 11871308 w 11950874"/>
              <a:gd name="connsiteY22" fmla="*/ 59456 h 215371"/>
              <a:gd name="connsiteX23" fmla="*/ 11859876 w 11950874"/>
              <a:gd name="connsiteY23" fmla="*/ 47913 h 215371"/>
              <a:gd name="connsiteX24" fmla="*/ 255296 w 11950874"/>
              <a:gd name="connsiteY24" fmla="*/ 41048 h 215371"/>
              <a:gd name="connsiteX25" fmla="*/ 295073 w 11950874"/>
              <a:gd name="connsiteY25" fmla="*/ 41048 h 215371"/>
              <a:gd name="connsiteX26" fmla="*/ 295073 w 11950874"/>
              <a:gd name="connsiteY26" fmla="*/ 215371 h 215371"/>
              <a:gd name="connsiteX27" fmla="*/ 255296 w 11950874"/>
              <a:gd name="connsiteY27" fmla="*/ 215371 h 215371"/>
              <a:gd name="connsiteX28" fmla="*/ 11593170 w 11950874"/>
              <a:gd name="connsiteY28" fmla="*/ 22513 h 215371"/>
              <a:gd name="connsiteX29" fmla="*/ 11870162 w 11950874"/>
              <a:gd name="connsiteY29" fmla="*/ 22513 h 215371"/>
              <a:gd name="connsiteX30" fmla="*/ 11904760 w 11950874"/>
              <a:gd name="connsiteY30" fmla="*/ 57146 h 215371"/>
              <a:gd name="connsiteX31" fmla="*/ 11904760 w 11950874"/>
              <a:gd name="connsiteY31" fmla="*/ 68634 h 215371"/>
              <a:gd name="connsiteX32" fmla="*/ 11950874 w 11950874"/>
              <a:gd name="connsiteY32" fmla="*/ 68634 h 215371"/>
              <a:gd name="connsiteX33" fmla="*/ 11950874 w 11950874"/>
              <a:gd name="connsiteY33" fmla="*/ 160952 h 215371"/>
              <a:gd name="connsiteX34" fmla="*/ 11904760 w 11950874"/>
              <a:gd name="connsiteY34" fmla="*/ 160952 h 215371"/>
              <a:gd name="connsiteX35" fmla="*/ 11904760 w 11950874"/>
              <a:gd name="connsiteY35" fmla="*/ 172534 h 215371"/>
              <a:gd name="connsiteX36" fmla="*/ 11870162 w 11950874"/>
              <a:gd name="connsiteY36" fmla="*/ 207133 h 215371"/>
              <a:gd name="connsiteX37" fmla="*/ 11593170 w 11950874"/>
              <a:gd name="connsiteY37" fmla="*/ 207133 h 215371"/>
              <a:gd name="connsiteX38" fmla="*/ 11558572 w 11950874"/>
              <a:gd name="connsiteY38" fmla="*/ 172534 h 215371"/>
              <a:gd name="connsiteX39" fmla="*/ 11558572 w 11950874"/>
              <a:gd name="connsiteY39" fmla="*/ 57146 h 215371"/>
              <a:gd name="connsiteX40" fmla="*/ 11593170 w 11950874"/>
              <a:gd name="connsiteY40" fmla="*/ 22513 h 215371"/>
              <a:gd name="connsiteX41" fmla="*/ 337485 w 11950874"/>
              <a:gd name="connsiteY41" fmla="*/ 0 h 215371"/>
              <a:gd name="connsiteX42" fmla="*/ 383307 w 11950874"/>
              <a:gd name="connsiteY42" fmla="*/ 0 h 215371"/>
              <a:gd name="connsiteX43" fmla="*/ 383307 w 11950874"/>
              <a:gd name="connsiteY43" fmla="*/ 215371 h 215371"/>
              <a:gd name="connsiteX44" fmla="*/ 337485 w 11950874"/>
              <a:gd name="connsiteY44" fmla="*/ 215371 h 215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1950874" h="215371">
                <a:moveTo>
                  <a:pt x="0" y="122970"/>
                </a:moveTo>
                <a:lnTo>
                  <a:pt x="42687" y="122970"/>
                </a:lnTo>
                <a:lnTo>
                  <a:pt x="42687" y="215370"/>
                </a:lnTo>
                <a:lnTo>
                  <a:pt x="0" y="215370"/>
                </a:lnTo>
                <a:close/>
                <a:moveTo>
                  <a:pt x="11901472" y="98713"/>
                </a:moveTo>
                <a:lnTo>
                  <a:pt x="11901472" y="144861"/>
                </a:lnTo>
                <a:lnTo>
                  <a:pt x="11924532" y="144861"/>
                </a:lnTo>
                <a:cubicBezTo>
                  <a:pt x="11924532" y="144861"/>
                  <a:pt x="11924532" y="98713"/>
                  <a:pt x="11924532" y="98713"/>
                </a:cubicBezTo>
                <a:close/>
                <a:moveTo>
                  <a:pt x="167288" y="75541"/>
                </a:moveTo>
                <a:lnTo>
                  <a:pt x="212884" y="75541"/>
                </a:lnTo>
                <a:lnTo>
                  <a:pt x="212884" y="215370"/>
                </a:lnTo>
                <a:lnTo>
                  <a:pt x="167288" y="215370"/>
                </a:lnTo>
                <a:close/>
                <a:moveTo>
                  <a:pt x="85099" y="75541"/>
                </a:moveTo>
                <a:lnTo>
                  <a:pt x="124876" y="75541"/>
                </a:lnTo>
                <a:lnTo>
                  <a:pt x="124876" y="215371"/>
                </a:lnTo>
                <a:lnTo>
                  <a:pt x="85099" y="215371"/>
                </a:lnTo>
                <a:close/>
                <a:moveTo>
                  <a:pt x="11582912" y="47913"/>
                </a:moveTo>
                <a:cubicBezTo>
                  <a:pt x="11576550" y="47913"/>
                  <a:pt x="11571272" y="53041"/>
                  <a:pt x="11571272" y="59456"/>
                </a:cubicBezTo>
                <a:lnTo>
                  <a:pt x="11571272" y="174845"/>
                </a:lnTo>
                <a:cubicBezTo>
                  <a:pt x="11571272" y="181196"/>
                  <a:pt x="11576550" y="186356"/>
                  <a:pt x="11582912" y="186356"/>
                </a:cubicBezTo>
                <a:lnTo>
                  <a:pt x="11859876" y="186356"/>
                </a:lnTo>
                <a:cubicBezTo>
                  <a:pt x="11866236" y="186356"/>
                  <a:pt x="11871308" y="181196"/>
                  <a:pt x="11871308" y="174845"/>
                </a:cubicBezTo>
                <a:cubicBezTo>
                  <a:pt x="11871308" y="174845"/>
                  <a:pt x="11871308" y="59456"/>
                  <a:pt x="11871308" y="59456"/>
                </a:cubicBezTo>
                <a:cubicBezTo>
                  <a:pt x="11871308" y="53041"/>
                  <a:pt x="11866236" y="47913"/>
                  <a:pt x="11859876" y="47913"/>
                </a:cubicBezTo>
                <a:close/>
                <a:moveTo>
                  <a:pt x="255296" y="41048"/>
                </a:moveTo>
                <a:lnTo>
                  <a:pt x="295073" y="41048"/>
                </a:lnTo>
                <a:lnTo>
                  <a:pt x="295073" y="215371"/>
                </a:lnTo>
                <a:lnTo>
                  <a:pt x="255296" y="215371"/>
                </a:lnTo>
                <a:close/>
                <a:moveTo>
                  <a:pt x="11593170" y="22513"/>
                </a:moveTo>
                <a:lnTo>
                  <a:pt x="11870162" y="22513"/>
                </a:lnTo>
                <a:cubicBezTo>
                  <a:pt x="11889178" y="22513"/>
                  <a:pt x="11904760" y="38052"/>
                  <a:pt x="11904760" y="57146"/>
                </a:cubicBezTo>
                <a:lnTo>
                  <a:pt x="11904760" y="68634"/>
                </a:lnTo>
                <a:cubicBezTo>
                  <a:pt x="11904760" y="68634"/>
                  <a:pt x="11950874" y="68634"/>
                  <a:pt x="11950874" y="68634"/>
                </a:cubicBezTo>
                <a:lnTo>
                  <a:pt x="11950874" y="160952"/>
                </a:lnTo>
                <a:lnTo>
                  <a:pt x="11904760" y="160952"/>
                </a:lnTo>
                <a:lnTo>
                  <a:pt x="11904760" y="172534"/>
                </a:lnTo>
                <a:cubicBezTo>
                  <a:pt x="11904760" y="191594"/>
                  <a:pt x="11889178" y="207133"/>
                  <a:pt x="11870162" y="207133"/>
                </a:cubicBezTo>
                <a:lnTo>
                  <a:pt x="11593170" y="207133"/>
                </a:lnTo>
                <a:cubicBezTo>
                  <a:pt x="11574028" y="207133"/>
                  <a:pt x="11558572" y="191594"/>
                  <a:pt x="11558572" y="172534"/>
                </a:cubicBezTo>
                <a:lnTo>
                  <a:pt x="11558572" y="57146"/>
                </a:lnTo>
                <a:cubicBezTo>
                  <a:pt x="11558572" y="38052"/>
                  <a:pt x="11574028" y="22513"/>
                  <a:pt x="11593170" y="22513"/>
                </a:cubicBezTo>
                <a:close/>
                <a:moveTo>
                  <a:pt x="337485" y="0"/>
                </a:moveTo>
                <a:lnTo>
                  <a:pt x="383307" y="0"/>
                </a:lnTo>
                <a:lnTo>
                  <a:pt x="383307" y="215371"/>
                </a:lnTo>
                <a:lnTo>
                  <a:pt x="337485" y="215371"/>
                </a:lnTo>
                <a:close/>
              </a:path>
            </a:pathLst>
          </a:custGeom>
          <a:solidFill>
            <a:srgbClr val="E9E9E9"/>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31"/>
          <p:cNvSpPr/>
          <p:nvPr/>
        </p:nvSpPr>
        <p:spPr>
          <a:xfrm>
            <a:off x="6020120" y="1728378"/>
            <a:ext cx="91392" cy="91369"/>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64646"/>
              </a:gs>
              <a:gs pos="92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32"/>
          <p:cNvSpPr/>
          <p:nvPr/>
        </p:nvSpPr>
        <p:spPr>
          <a:xfrm>
            <a:off x="6058490" y="1766748"/>
            <a:ext cx="22469" cy="22464"/>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Shape 33"/>
          <p:cNvSpPr/>
          <p:nvPr/>
        </p:nvSpPr>
        <p:spPr>
          <a:xfrm>
            <a:off x="5922062" y="1753958"/>
            <a:ext cx="44605" cy="44606"/>
          </a:xfrm>
          <a:custGeom>
            <a:avLst/>
            <a:gdLst/>
            <a:ahLst/>
            <a:cxnLst>
              <a:cxn ang="0">
                <a:pos x="wd2" y="hd2"/>
              </a:cxn>
              <a:cxn ang="5400000">
                <a:pos x="wd2" y="hd2"/>
              </a:cxn>
              <a:cxn ang="10800000">
                <a:pos x="wd2" y="hd2"/>
              </a:cxn>
              <a:cxn ang="16200000">
                <a:pos x="wd2" y="hd2"/>
              </a:cxn>
            </a:cxnLst>
            <a:rect l="0" t="0" r="r" b="b"/>
            <a:pathLst>
              <a:path w="21600" h="21600" extrusionOk="0">
                <a:moveTo>
                  <a:pt x="21600" y="10798"/>
                </a:moveTo>
                <a:cubicBezTo>
                  <a:pt x="21600" y="16757"/>
                  <a:pt x="16773" y="21600"/>
                  <a:pt x="10797" y="21600"/>
                </a:cubicBezTo>
                <a:cubicBezTo>
                  <a:pt x="4795" y="21600"/>
                  <a:pt x="0" y="16757"/>
                  <a:pt x="0" y="10798"/>
                </a:cubicBezTo>
                <a:cubicBezTo>
                  <a:pt x="0" y="4826"/>
                  <a:pt x="4795" y="0"/>
                  <a:pt x="10797" y="0"/>
                </a:cubicBezTo>
                <a:cubicBezTo>
                  <a:pt x="16773" y="0"/>
                  <a:pt x="21600" y="4826"/>
                  <a:pt x="21600" y="10798"/>
                </a:cubicBezTo>
                <a:close/>
              </a:path>
            </a:pathLst>
          </a:custGeom>
          <a:solidFill>
            <a:srgbClr val="BEBFC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Picture Placeholder 4"/>
          <p:cNvSpPr>
            <a:spLocks noGrp="1"/>
          </p:cNvSpPr>
          <p:nvPr userDrawn="1">
            <p:ph type="pic" sz="quarter" idx="22"/>
          </p:nvPr>
        </p:nvSpPr>
        <p:spPr>
          <a:xfrm>
            <a:off x="4027511" y="2190585"/>
            <a:ext cx="4136979" cy="4667416"/>
          </a:xfrm>
        </p:spPr>
      </p:sp>
    </p:spTree>
    <p:extLst>
      <p:ext uri="{BB962C8B-B14F-4D97-AF65-F5344CB8AC3E}">
        <p14:creationId xmlns:p14="http://schemas.microsoft.com/office/powerpoint/2010/main" xmlns="" val="91508411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ection Header high lef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your date here</a:t>
            </a:r>
          </a:p>
        </p:txBody>
      </p:sp>
      <p:sp>
        <p:nvSpPr>
          <p:cNvPr id="5" name="Footer Placeholder 4"/>
          <p:cNvSpPr>
            <a:spLocks noGrp="1"/>
          </p:cNvSpPr>
          <p:nvPr>
            <p:ph type="ftr" sz="quarter" idx="11"/>
          </p:nvPr>
        </p:nvSpPr>
        <p:spPr/>
        <p:txBody>
          <a:bodyPr/>
          <a:lstStyle/>
          <a:p>
            <a:r>
              <a:rPr lang="en-US"/>
              <a:t>större - a multipurpose PowerPoint template</a:t>
            </a:r>
          </a:p>
        </p:txBody>
      </p:sp>
      <p:sp>
        <p:nvSpPr>
          <p:cNvPr id="6" name="Slide Number Placeholder 5"/>
          <p:cNvSpPr>
            <a:spLocks noGrp="1"/>
          </p:cNvSpPr>
          <p:nvPr>
            <p:ph type="sldNum" sz="quarter" idx="12"/>
          </p:nvPr>
        </p:nvSpPr>
        <p:spPr/>
        <p:txBody>
          <a:bodyPr/>
          <a:lstStyle/>
          <a:p>
            <a:fld id="{6E18DBF4-37B7-4C4F-9728-A1C100B177EE}" type="slidenum">
              <a:rPr lang="en-US" smtClean="0"/>
              <a:pPr/>
              <a:t>‹N°›</a:t>
            </a:fld>
            <a:endParaRPr lang="en-US"/>
          </a:p>
        </p:txBody>
      </p:sp>
      <p:sp>
        <p:nvSpPr>
          <p:cNvPr id="7" name="Picture Placeholder 10"/>
          <p:cNvSpPr>
            <a:spLocks noGrp="1"/>
          </p:cNvSpPr>
          <p:nvPr>
            <p:ph type="pic" sz="quarter" idx="17"/>
          </p:nvPr>
        </p:nvSpPr>
        <p:spPr>
          <a:xfrm>
            <a:off x="0" y="0"/>
            <a:ext cx="12192000" cy="6858000"/>
          </a:xfrm>
        </p:spPr>
        <p:txBody>
          <a:bodyPr/>
          <a:lstStyle/>
          <a:p>
            <a:endParaRPr lang="en-US"/>
          </a:p>
        </p:txBody>
      </p:sp>
      <p:sp>
        <p:nvSpPr>
          <p:cNvPr id="2" name="Title 1"/>
          <p:cNvSpPr>
            <a:spLocks noGrp="1"/>
          </p:cNvSpPr>
          <p:nvPr>
            <p:ph type="title"/>
          </p:nvPr>
        </p:nvSpPr>
        <p:spPr>
          <a:xfrm>
            <a:off x="342900" y="420688"/>
            <a:ext cx="4572000" cy="2852737"/>
          </a:xfrm>
          <a:solidFill>
            <a:schemeClr val="bg1">
              <a:alpha val="30000"/>
            </a:schemeClr>
          </a:solidFill>
        </p:spPr>
        <p:txBody>
          <a:bodyPr lIns="274320" tIns="91440" rIns="274320" bIns="182880" anchor="ctr"/>
          <a:lstStyle>
            <a:lvl1pPr algn="ctr">
              <a:defRPr sz="6000" b="1">
                <a:solidFill>
                  <a:srgbClr val="324D5E"/>
                </a:solidFill>
                <a:latin typeface="+mn-lt"/>
              </a:defRPr>
            </a:lvl1pPr>
          </a:lstStyle>
          <a:p>
            <a:r>
              <a:rPr lang="en-US"/>
              <a:t>Click to edit Master title style</a:t>
            </a:r>
          </a:p>
        </p:txBody>
      </p:sp>
      <p:sp>
        <p:nvSpPr>
          <p:cNvPr id="3" name="Text Placeholder 2"/>
          <p:cNvSpPr>
            <a:spLocks noGrp="1"/>
          </p:cNvSpPr>
          <p:nvPr>
            <p:ph type="body" idx="1"/>
          </p:nvPr>
        </p:nvSpPr>
        <p:spPr>
          <a:xfrm>
            <a:off x="342900" y="3273425"/>
            <a:ext cx="4572000" cy="942975"/>
          </a:xfrm>
          <a:solidFill>
            <a:schemeClr val="bg1">
              <a:alpha val="50000"/>
            </a:schemeClr>
          </a:solidFill>
        </p:spPr>
        <p:txBody>
          <a:bodyPr lIns="274320" tIns="91440" rIns="274320" bIns="182880" anchor="ctr"/>
          <a:lstStyle>
            <a:lvl1pPr marL="0" indent="0" algn="ctr">
              <a:buNone/>
              <a:defRPr sz="2400">
                <a:solidFill>
                  <a:srgbClr val="8C9CA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xmlns="" val="189806684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ection Header bottom lef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your date here</a:t>
            </a:r>
          </a:p>
        </p:txBody>
      </p:sp>
      <p:sp>
        <p:nvSpPr>
          <p:cNvPr id="5" name="Footer Placeholder 4"/>
          <p:cNvSpPr>
            <a:spLocks noGrp="1"/>
          </p:cNvSpPr>
          <p:nvPr>
            <p:ph type="ftr" sz="quarter" idx="11"/>
          </p:nvPr>
        </p:nvSpPr>
        <p:spPr/>
        <p:txBody>
          <a:bodyPr/>
          <a:lstStyle/>
          <a:p>
            <a:r>
              <a:rPr lang="en-US"/>
              <a:t>större - a multipurpose PowerPoint template</a:t>
            </a:r>
          </a:p>
        </p:txBody>
      </p:sp>
      <p:sp>
        <p:nvSpPr>
          <p:cNvPr id="6" name="Slide Number Placeholder 5"/>
          <p:cNvSpPr>
            <a:spLocks noGrp="1"/>
          </p:cNvSpPr>
          <p:nvPr>
            <p:ph type="sldNum" sz="quarter" idx="12"/>
          </p:nvPr>
        </p:nvSpPr>
        <p:spPr/>
        <p:txBody>
          <a:bodyPr/>
          <a:lstStyle/>
          <a:p>
            <a:fld id="{6E18DBF4-37B7-4C4F-9728-A1C100B177EE}" type="slidenum">
              <a:rPr lang="en-US" smtClean="0"/>
              <a:pPr/>
              <a:t>‹N°›</a:t>
            </a:fld>
            <a:endParaRPr lang="en-US"/>
          </a:p>
        </p:txBody>
      </p:sp>
      <p:sp>
        <p:nvSpPr>
          <p:cNvPr id="7" name="Picture Placeholder 10"/>
          <p:cNvSpPr>
            <a:spLocks noGrp="1"/>
          </p:cNvSpPr>
          <p:nvPr>
            <p:ph type="pic" sz="quarter" idx="17"/>
          </p:nvPr>
        </p:nvSpPr>
        <p:spPr>
          <a:xfrm>
            <a:off x="0" y="0"/>
            <a:ext cx="12192000" cy="6858000"/>
          </a:xfrm>
        </p:spPr>
        <p:txBody>
          <a:bodyPr/>
          <a:lstStyle/>
          <a:p>
            <a:endParaRPr lang="en-US"/>
          </a:p>
        </p:txBody>
      </p:sp>
      <p:sp>
        <p:nvSpPr>
          <p:cNvPr id="9" name="Text Placeholder 2"/>
          <p:cNvSpPr>
            <a:spLocks noGrp="1"/>
          </p:cNvSpPr>
          <p:nvPr>
            <p:ph type="body" idx="18"/>
          </p:nvPr>
        </p:nvSpPr>
        <p:spPr>
          <a:xfrm>
            <a:off x="342900" y="5413375"/>
            <a:ext cx="4572000" cy="942975"/>
          </a:xfrm>
          <a:solidFill>
            <a:schemeClr val="bg1">
              <a:alpha val="50000"/>
            </a:schemeClr>
          </a:solidFill>
        </p:spPr>
        <p:txBody>
          <a:bodyPr lIns="274320" tIns="91440" rIns="274320" bIns="182880"/>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Title 1"/>
          <p:cNvSpPr>
            <a:spLocks noGrp="1"/>
          </p:cNvSpPr>
          <p:nvPr>
            <p:ph type="title"/>
          </p:nvPr>
        </p:nvSpPr>
        <p:spPr>
          <a:xfrm>
            <a:off x="342900" y="2560638"/>
            <a:ext cx="4572000" cy="2852737"/>
          </a:xfrm>
          <a:solidFill>
            <a:schemeClr val="bg1">
              <a:alpha val="30000"/>
            </a:schemeClr>
          </a:solidFill>
        </p:spPr>
        <p:txBody>
          <a:bodyPr lIns="274320" tIns="91440" rIns="274320" bIns="182880" anchor="ctr"/>
          <a:lstStyle>
            <a:lvl1pPr algn="ctr">
              <a:defRPr sz="6000" b="1">
                <a:solidFill>
                  <a:schemeClr val="tx1"/>
                </a:solidFill>
                <a:latin typeface="+mn-lt"/>
              </a:defRPr>
            </a:lvl1pPr>
          </a:lstStyle>
          <a:p>
            <a:r>
              <a:rPr lang="en-US"/>
              <a:t>Click to edit Master title style</a:t>
            </a:r>
          </a:p>
        </p:txBody>
      </p:sp>
    </p:spTree>
    <p:extLst>
      <p:ext uri="{BB962C8B-B14F-4D97-AF65-F5344CB8AC3E}">
        <p14:creationId xmlns:p14="http://schemas.microsoft.com/office/powerpoint/2010/main" xmlns="" val="325667387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Section Header bottom righ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your date here</a:t>
            </a:r>
          </a:p>
        </p:txBody>
      </p:sp>
      <p:sp>
        <p:nvSpPr>
          <p:cNvPr id="5" name="Footer Placeholder 4"/>
          <p:cNvSpPr>
            <a:spLocks noGrp="1"/>
          </p:cNvSpPr>
          <p:nvPr>
            <p:ph type="ftr" sz="quarter" idx="11"/>
          </p:nvPr>
        </p:nvSpPr>
        <p:spPr/>
        <p:txBody>
          <a:bodyPr/>
          <a:lstStyle/>
          <a:p>
            <a:r>
              <a:rPr lang="en-US"/>
              <a:t>större - a multipurpose PowerPoint template</a:t>
            </a:r>
          </a:p>
        </p:txBody>
      </p:sp>
      <p:sp>
        <p:nvSpPr>
          <p:cNvPr id="6" name="Slide Number Placeholder 5"/>
          <p:cNvSpPr>
            <a:spLocks noGrp="1"/>
          </p:cNvSpPr>
          <p:nvPr>
            <p:ph type="sldNum" sz="quarter" idx="12"/>
          </p:nvPr>
        </p:nvSpPr>
        <p:spPr/>
        <p:txBody>
          <a:bodyPr/>
          <a:lstStyle/>
          <a:p>
            <a:fld id="{6E18DBF4-37B7-4C4F-9728-A1C100B177EE}" type="slidenum">
              <a:rPr lang="en-US" smtClean="0"/>
              <a:pPr/>
              <a:t>‹N°›</a:t>
            </a:fld>
            <a:endParaRPr lang="en-US"/>
          </a:p>
        </p:txBody>
      </p:sp>
      <p:sp>
        <p:nvSpPr>
          <p:cNvPr id="7" name="Picture Placeholder 10"/>
          <p:cNvSpPr>
            <a:spLocks noGrp="1"/>
          </p:cNvSpPr>
          <p:nvPr>
            <p:ph type="pic" sz="quarter" idx="17"/>
          </p:nvPr>
        </p:nvSpPr>
        <p:spPr>
          <a:xfrm>
            <a:off x="0" y="0"/>
            <a:ext cx="12192000" cy="6858000"/>
          </a:xfrm>
        </p:spPr>
        <p:txBody>
          <a:bodyPr/>
          <a:lstStyle/>
          <a:p>
            <a:endParaRPr lang="en-US"/>
          </a:p>
        </p:txBody>
      </p:sp>
      <p:sp>
        <p:nvSpPr>
          <p:cNvPr id="2" name="Title 1"/>
          <p:cNvSpPr>
            <a:spLocks noGrp="1"/>
          </p:cNvSpPr>
          <p:nvPr>
            <p:ph type="title"/>
          </p:nvPr>
        </p:nvSpPr>
        <p:spPr>
          <a:xfrm>
            <a:off x="7213600" y="2560638"/>
            <a:ext cx="4572000" cy="2852737"/>
          </a:xfrm>
          <a:solidFill>
            <a:schemeClr val="bg1">
              <a:alpha val="30000"/>
            </a:schemeClr>
          </a:solidFill>
        </p:spPr>
        <p:txBody>
          <a:bodyPr lIns="274320" tIns="91440" rIns="274320" bIns="182880" anchor="ctr"/>
          <a:lstStyle>
            <a:lvl1pPr algn="ctr">
              <a:defRPr sz="6000" b="1">
                <a:solidFill>
                  <a:schemeClr val="tx1"/>
                </a:solidFill>
                <a:latin typeface="+mn-lt"/>
              </a:defRPr>
            </a:lvl1pPr>
          </a:lstStyle>
          <a:p>
            <a:r>
              <a:rPr lang="en-US"/>
              <a:t>Click to edit Master title style</a:t>
            </a:r>
          </a:p>
        </p:txBody>
      </p:sp>
      <p:sp>
        <p:nvSpPr>
          <p:cNvPr id="3" name="Text Placeholder 2"/>
          <p:cNvSpPr>
            <a:spLocks noGrp="1"/>
          </p:cNvSpPr>
          <p:nvPr>
            <p:ph type="body" idx="1"/>
          </p:nvPr>
        </p:nvSpPr>
        <p:spPr>
          <a:xfrm>
            <a:off x="7213600" y="5413375"/>
            <a:ext cx="4572000" cy="942975"/>
          </a:xfrm>
          <a:solidFill>
            <a:schemeClr val="bg1">
              <a:alpha val="30000"/>
            </a:schemeClr>
          </a:solidFill>
        </p:spPr>
        <p:txBody>
          <a:bodyPr lIns="274320" tIns="91440" rIns="274320" bIns="182880"/>
          <a:lstStyle>
            <a:lvl1pPr marL="0" indent="0" algn="ctr">
              <a:buNone/>
              <a:defRPr sz="2400">
                <a:solidFill>
                  <a:srgbClr val="8C9CA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xmlns="" val="274152349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제목 및 내용">
    <p:spTree>
      <p:nvGrpSpPr>
        <p:cNvPr id="1" name=""/>
        <p:cNvGrpSpPr/>
        <p:nvPr/>
      </p:nvGrpSpPr>
      <p:grpSpPr>
        <a:xfrm>
          <a:off x="0" y="0"/>
          <a:ext cx="0" cy="0"/>
          <a:chOff x="0" y="0"/>
          <a:chExt cx="0" cy="0"/>
        </a:xfrm>
      </p:grpSpPr>
      <p:sp>
        <p:nvSpPr>
          <p:cNvPr id="2" name="직각 삼각형 1"/>
          <p:cNvSpPr/>
          <p:nvPr userDrawn="1"/>
        </p:nvSpPr>
        <p:spPr>
          <a:xfrm rot="10800000">
            <a:off x="0" y="-3"/>
            <a:ext cx="1295400" cy="1028700"/>
          </a:xfrm>
          <a:prstGeom prst="rtTriangle">
            <a:avLst/>
          </a:prstGeom>
          <a:solidFill>
            <a:srgbClr val="EAE0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직각 삼각형 2"/>
          <p:cNvSpPr/>
          <p:nvPr userDrawn="1"/>
        </p:nvSpPr>
        <p:spPr>
          <a:xfrm rot="10800000" flipH="1">
            <a:off x="1295400" y="-2"/>
            <a:ext cx="1295400" cy="1028700"/>
          </a:xfrm>
          <a:prstGeom prst="rtTriangle">
            <a:avLst/>
          </a:prstGeom>
          <a:solidFill>
            <a:srgbClr val="EEE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이등변 삼각형 3"/>
          <p:cNvSpPr/>
          <p:nvPr userDrawn="1"/>
        </p:nvSpPr>
        <p:spPr>
          <a:xfrm rot="5400000">
            <a:off x="-352428" y="352425"/>
            <a:ext cx="2019304" cy="1314448"/>
          </a:xfrm>
          <a:prstGeom prst="triangle">
            <a:avLst/>
          </a:prstGeom>
          <a:solidFill>
            <a:srgbClr val="49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이등변 삼각형 4"/>
          <p:cNvSpPr/>
          <p:nvPr userDrawn="1"/>
        </p:nvSpPr>
        <p:spPr>
          <a:xfrm rot="5400000">
            <a:off x="-371476" y="2371729"/>
            <a:ext cx="2019304" cy="1314448"/>
          </a:xfrm>
          <a:prstGeom prst="triangle">
            <a:avLst/>
          </a:prstGeom>
          <a:solidFill>
            <a:srgbClr val="EC74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xmlns="" val="2991603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icons">
    <p:spTree>
      <p:nvGrpSpPr>
        <p:cNvPr id="1" name=""/>
        <p:cNvGrpSpPr/>
        <p:nvPr/>
      </p:nvGrpSpPr>
      <p:grpSpPr>
        <a:xfrm>
          <a:off x="0" y="0"/>
          <a:ext cx="0" cy="0"/>
          <a:chOff x="0" y="0"/>
          <a:chExt cx="0" cy="0"/>
        </a:xfrm>
      </p:grpSpPr>
      <p:sp>
        <p:nvSpPr>
          <p:cNvPr id="7" name="Rectangle 6"/>
          <p:cNvSpPr/>
          <p:nvPr userDrawn="1"/>
        </p:nvSpPr>
        <p:spPr>
          <a:xfrm>
            <a:off x="2" y="-9731"/>
            <a:ext cx="12191998" cy="1181306"/>
          </a:xfrm>
          <a:prstGeom prst="rect">
            <a:avLst/>
          </a:prstGeom>
          <a:solidFill>
            <a:srgbClr val="273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838200" y="244372"/>
            <a:ext cx="10515600" cy="673100"/>
          </a:xfrm>
        </p:spPr>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482600" y="6466112"/>
            <a:ext cx="2743200" cy="281437"/>
          </a:xfrm>
        </p:spPr>
        <p:txBody>
          <a:bodyPr/>
          <a:lstStyle>
            <a:lvl1pPr>
              <a:defRPr>
                <a:solidFill>
                  <a:srgbClr val="576973"/>
                </a:solidFill>
              </a:defRPr>
            </a:lvl1pPr>
          </a:lstStyle>
          <a:p>
            <a:r>
              <a:rPr lang="en-US"/>
              <a:t>your date here</a:t>
            </a:r>
          </a:p>
        </p:txBody>
      </p:sp>
      <p:sp>
        <p:nvSpPr>
          <p:cNvPr id="5" name="Footer Placeholder 4"/>
          <p:cNvSpPr>
            <a:spLocks noGrp="1"/>
          </p:cNvSpPr>
          <p:nvPr>
            <p:ph type="ftr" sz="quarter" idx="11"/>
          </p:nvPr>
        </p:nvSpPr>
        <p:spPr>
          <a:xfrm>
            <a:off x="4038600" y="6466112"/>
            <a:ext cx="4114800" cy="281437"/>
          </a:xfrm>
        </p:spPr>
        <p:txBody>
          <a:bodyPr/>
          <a:lstStyle>
            <a:lvl1pPr>
              <a:defRPr>
                <a:solidFill>
                  <a:srgbClr val="576973"/>
                </a:solidFill>
              </a:defRPr>
            </a:lvl1pPr>
          </a:lstStyle>
          <a:p>
            <a:r>
              <a:rPr lang="en-US"/>
              <a:t>större - a multipurpose PowerPoint template</a:t>
            </a:r>
          </a:p>
        </p:txBody>
      </p:sp>
      <p:sp>
        <p:nvSpPr>
          <p:cNvPr id="6" name="Slide Number Placeholder 5"/>
          <p:cNvSpPr>
            <a:spLocks noGrp="1"/>
          </p:cNvSpPr>
          <p:nvPr>
            <p:ph type="sldNum" sz="quarter" idx="12"/>
          </p:nvPr>
        </p:nvSpPr>
        <p:spPr>
          <a:xfrm>
            <a:off x="8966201" y="6466112"/>
            <a:ext cx="2743200" cy="281437"/>
          </a:xfrm>
        </p:spPr>
        <p:txBody>
          <a:bodyPr/>
          <a:lstStyle>
            <a:lvl1pPr algn="r">
              <a:defRPr>
                <a:solidFill>
                  <a:srgbClr val="576973"/>
                </a:solidFill>
              </a:defRPr>
            </a:lvl1pPr>
          </a:lstStyle>
          <a:p>
            <a:fld id="{6E18DBF4-37B7-4C4F-9728-A1C100B177EE}" type="slidenum">
              <a:rPr lang="en-US" smtClean="0"/>
              <a:pPr/>
              <a:t>‹N°›</a:t>
            </a:fld>
            <a:endParaRPr lang="en-US"/>
          </a:p>
        </p:txBody>
      </p:sp>
      <p:sp>
        <p:nvSpPr>
          <p:cNvPr id="30" name="Text Placeholder 29"/>
          <p:cNvSpPr>
            <a:spLocks noGrp="1"/>
          </p:cNvSpPr>
          <p:nvPr>
            <p:ph type="body" sz="quarter" idx="18" hasCustomPrompt="1"/>
          </p:nvPr>
        </p:nvSpPr>
        <p:spPr>
          <a:xfrm>
            <a:off x="1441704" y="4318989"/>
            <a:ext cx="2596896" cy="431800"/>
          </a:xfrm>
        </p:spPr>
        <p:txBody>
          <a:bodyPr anchor="ctr">
            <a:normAutofit/>
          </a:bodyPr>
          <a:lstStyle>
            <a:lvl1pPr marL="0" indent="0" algn="ctr">
              <a:buNone/>
              <a:defRPr sz="2200" cap="all" baseline="0">
                <a:solidFill>
                  <a:srgbClr val="324D5E"/>
                </a:solidFill>
              </a:defRPr>
            </a:lvl1pPr>
          </a:lstStyle>
          <a:p>
            <a:pPr lvl="0"/>
            <a:r>
              <a:rPr lang="en-US"/>
              <a:t>Title Here</a:t>
            </a:r>
          </a:p>
        </p:txBody>
      </p:sp>
      <p:sp>
        <p:nvSpPr>
          <p:cNvPr id="32" name="Text Placeholder 29"/>
          <p:cNvSpPr>
            <a:spLocks noGrp="1"/>
          </p:cNvSpPr>
          <p:nvPr>
            <p:ph type="body" sz="quarter" idx="19" hasCustomPrompt="1"/>
          </p:nvPr>
        </p:nvSpPr>
        <p:spPr>
          <a:xfrm>
            <a:off x="4797554" y="4318989"/>
            <a:ext cx="2596896" cy="431800"/>
          </a:xfrm>
        </p:spPr>
        <p:txBody>
          <a:bodyPr anchor="ct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cap="all" baseline="0">
                <a:solidFill>
                  <a:srgbClr val="324D5E"/>
                </a:solidFill>
              </a:defRPr>
            </a:lvl1pPr>
          </a:lstStyle>
          <a:p>
            <a:pPr lvl="0"/>
            <a:r>
              <a:rPr lang="en-US"/>
              <a:t>Title Here</a:t>
            </a:r>
          </a:p>
        </p:txBody>
      </p:sp>
      <p:sp>
        <p:nvSpPr>
          <p:cNvPr id="33" name="Text Placeholder 29"/>
          <p:cNvSpPr>
            <a:spLocks noGrp="1"/>
          </p:cNvSpPr>
          <p:nvPr>
            <p:ph type="body" sz="quarter" idx="20" hasCustomPrompt="1"/>
          </p:nvPr>
        </p:nvSpPr>
        <p:spPr>
          <a:xfrm>
            <a:off x="8147084" y="4318989"/>
            <a:ext cx="2596896" cy="431800"/>
          </a:xfrm>
        </p:spPr>
        <p:txBody>
          <a:bodyPr anchor="ctr">
            <a:normAutofit/>
          </a:bodyPr>
          <a:lstStyle>
            <a:lvl1pPr marL="0" indent="0" algn="ctr">
              <a:buNone/>
              <a:defRPr sz="2200" cap="all" baseline="0">
                <a:solidFill>
                  <a:srgbClr val="324D5E"/>
                </a:solidFill>
              </a:defRPr>
            </a:lvl1pPr>
          </a:lstStyle>
          <a:p>
            <a:pPr lvl="0"/>
            <a:r>
              <a:rPr lang="en-US"/>
              <a:t>Title Here</a:t>
            </a:r>
          </a:p>
        </p:txBody>
      </p:sp>
      <p:sp>
        <p:nvSpPr>
          <p:cNvPr id="35" name="Text Placeholder 29"/>
          <p:cNvSpPr>
            <a:spLocks noGrp="1"/>
          </p:cNvSpPr>
          <p:nvPr>
            <p:ph type="body" sz="quarter" idx="22" hasCustomPrompt="1"/>
          </p:nvPr>
        </p:nvSpPr>
        <p:spPr>
          <a:xfrm>
            <a:off x="1441704"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6" name="Text Placeholder 29"/>
          <p:cNvSpPr>
            <a:spLocks noGrp="1"/>
          </p:cNvSpPr>
          <p:nvPr>
            <p:ph type="body" sz="quarter" idx="23" hasCustomPrompt="1"/>
          </p:nvPr>
        </p:nvSpPr>
        <p:spPr>
          <a:xfrm>
            <a:off x="4797554"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7" name="Text Placeholder 29"/>
          <p:cNvSpPr>
            <a:spLocks noGrp="1"/>
          </p:cNvSpPr>
          <p:nvPr>
            <p:ph type="body" sz="quarter" idx="24" hasCustomPrompt="1"/>
          </p:nvPr>
        </p:nvSpPr>
        <p:spPr>
          <a:xfrm>
            <a:off x="8147084" y="4792807"/>
            <a:ext cx="2596896" cy="1226993"/>
          </a:xfrm>
        </p:spPr>
        <p:txBody>
          <a:bodyPr anchor="t">
            <a:normAutofit/>
          </a:bodyPr>
          <a:lstStyle>
            <a:lvl1pPr marL="0" indent="0" algn="just">
              <a:buNone/>
              <a:defRPr sz="1800">
                <a:solidFill>
                  <a:srgbClr val="8C9CA6"/>
                </a:solidFill>
              </a:defRPr>
            </a:lvl1pPr>
          </a:lstStyle>
          <a:p>
            <a:pPr lvl="0"/>
            <a:r>
              <a:rPr lang="en-US"/>
              <a:t>Short description here</a:t>
            </a:r>
          </a:p>
        </p:txBody>
      </p:sp>
      <p:sp>
        <p:nvSpPr>
          <p:cNvPr id="31" name="Text Placeholder 7"/>
          <p:cNvSpPr>
            <a:spLocks noGrp="1"/>
          </p:cNvSpPr>
          <p:nvPr>
            <p:ph type="body" sz="quarter" idx="26" hasCustomPrompt="1"/>
          </p:nvPr>
        </p:nvSpPr>
        <p:spPr>
          <a:xfrm>
            <a:off x="1441704" y="1686031"/>
            <a:ext cx="2596896" cy="2596896"/>
          </a:xfrm>
          <a:prstGeom prst="ellipse">
            <a:avLst/>
          </a:prstGeom>
          <a:solidFill>
            <a:schemeClr val="accent1"/>
          </a:solidFill>
        </p:spPr>
        <p:txBody>
          <a:bodyPr vert="horz" lIns="91440" tIns="45720" rIns="91440" bIns="45720" rtlCol="0" anchor="ctr">
            <a:normAutofit/>
          </a:bodyPr>
          <a:lstStyle>
            <a:lvl1pPr marL="0" indent="0" algn="ctr">
              <a:buNone/>
              <a:defRPr lang="en-US" sz="10000">
                <a:latin typeface="FontAwesome" pitchFamily="2" charset="0"/>
              </a:defRPr>
            </a:lvl1pPr>
          </a:lstStyle>
          <a:p>
            <a:pPr lvl="0"/>
            <a:r>
              <a:rPr lang="en-US"/>
              <a:t></a:t>
            </a:r>
          </a:p>
        </p:txBody>
      </p:sp>
      <p:sp>
        <p:nvSpPr>
          <p:cNvPr id="42" name="Text Placeholder 7"/>
          <p:cNvSpPr>
            <a:spLocks noGrp="1"/>
          </p:cNvSpPr>
          <p:nvPr>
            <p:ph type="body" sz="quarter" idx="27" hasCustomPrompt="1"/>
          </p:nvPr>
        </p:nvSpPr>
        <p:spPr>
          <a:xfrm>
            <a:off x="4794394" y="1686031"/>
            <a:ext cx="2596896" cy="2596896"/>
          </a:xfrm>
          <a:prstGeom prst="ellipse">
            <a:avLst/>
          </a:prstGeom>
          <a:solidFill>
            <a:schemeClr val="accent2"/>
          </a:solidFill>
        </p:spPr>
        <p:txBody>
          <a:bodyPr vert="horz" lIns="91440" tIns="45720" rIns="91440" bIns="45720" rtlCol="0" anchor="ctr">
            <a:normAutofit/>
          </a:bodyPr>
          <a:lstStyle>
            <a:lvl1pPr marL="0" indent="0" algn="ctr">
              <a:buNone/>
              <a:defRPr lang="en-US" sz="10000">
                <a:solidFill>
                  <a:schemeClr val="bg1"/>
                </a:solidFill>
                <a:latin typeface="FontAwesome" pitchFamily="2" charset="0"/>
              </a:defRPr>
            </a:lvl1pPr>
          </a:lstStyle>
          <a:p>
            <a:pPr lvl="0"/>
            <a:r>
              <a:rPr lang="en-US"/>
              <a:t></a:t>
            </a:r>
          </a:p>
        </p:txBody>
      </p:sp>
      <p:sp>
        <p:nvSpPr>
          <p:cNvPr id="43" name="Text Placeholder 7"/>
          <p:cNvSpPr>
            <a:spLocks noGrp="1"/>
          </p:cNvSpPr>
          <p:nvPr>
            <p:ph type="body" sz="quarter" idx="28" hasCustomPrompt="1"/>
          </p:nvPr>
        </p:nvSpPr>
        <p:spPr>
          <a:xfrm>
            <a:off x="8148663" y="1686031"/>
            <a:ext cx="2596896" cy="2596896"/>
          </a:xfrm>
          <a:prstGeom prst="ellipse">
            <a:avLst/>
          </a:prstGeom>
          <a:solidFill>
            <a:schemeClr val="accent3"/>
          </a:solidFill>
        </p:spPr>
        <p:txBody>
          <a:bodyPr vert="horz" lIns="91440" tIns="45720" rIns="91440" bIns="45720" rtlCol="0" anchor="ctr">
            <a:normAutofit/>
          </a:bodyPr>
          <a:lstStyle>
            <a:lvl1pPr marL="0" indent="0" algn="ctr">
              <a:buNone/>
              <a:defRPr lang="en-US" sz="10000">
                <a:latin typeface="FontAwesome" pitchFamily="2" charset="0"/>
              </a:defRPr>
            </a:lvl1pPr>
          </a:lstStyle>
          <a:p>
            <a:pPr lvl="0"/>
            <a:r>
              <a:rPr lang="en-US"/>
              <a:t></a:t>
            </a:r>
          </a:p>
        </p:txBody>
      </p:sp>
      <p:grpSp>
        <p:nvGrpSpPr>
          <p:cNvPr id="22" name="Group 21"/>
          <p:cNvGrpSpPr/>
          <p:nvPr userDrawn="1"/>
        </p:nvGrpSpPr>
        <p:grpSpPr>
          <a:xfrm>
            <a:off x="0" y="6766560"/>
            <a:ext cx="12192000" cy="91440"/>
            <a:chOff x="0" y="4480421"/>
            <a:chExt cx="12192000" cy="91440"/>
          </a:xfrm>
        </p:grpSpPr>
        <p:sp>
          <p:nvSpPr>
            <p:cNvPr id="23" name="Rectangle 22"/>
            <p:cNvSpPr/>
            <p:nvPr userDrawn="1"/>
          </p:nvSpPr>
          <p:spPr>
            <a:xfrm>
              <a:off x="0" y="4480421"/>
              <a:ext cx="243992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2439924" y="4480421"/>
              <a:ext cx="2439924" cy="914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4879848" y="4480421"/>
              <a:ext cx="243992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7319772" y="4480421"/>
              <a:ext cx="243992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28882774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_Disposition personnalisée">
    <p:spTree>
      <p:nvGrpSpPr>
        <p:cNvPr id="1" name=""/>
        <p:cNvGrpSpPr/>
        <p:nvPr/>
      </p:nvGrpSpPr>
      <p:grpSpPr>
        <a:xfrm>
          <a:off x="0" y="0"/>
          <a:ext cx="0" cy="0"/>
          <a:chOff x="0" y="0"/>
          <a:chExt cx="0" cy="0"/>
        </a:xfrm>
      </p:grpSpPr>
      <p:pic>
        <p:nvPicPr>
          <p:cNvPr id="8" name="Picture 2" descr="C:\Users\Utilisateur\Documents\Perso\sho8\GOUTTES\fondgoutte2.jpg"/>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re 1"/>
          <p:cNvSpPr>
            <a:spLocks noGrp="1"/>
          </p:cNvSpPr>
          <p:nvPr>
            <p:ph type="title" hasCustomPrompt="1"/>
          </p:nvPr>
        </p:nvSpPr>
        <p:spPr>
          <a:xfrm>
            <a:off x="609600" y="274638"/>
            <a:ext cx="8654752" cy="1143000"/>
          </a:xfrm>
        </p:spPr>
        <p:txBody>
          <a:bodyPr>
            <a:noAutofit/>
          </a:bodyPr>
          <a:lstStyle>
            <a:lvl1pPr algn="l">
              <a:defRPr sz="3200">
                <a:latin typeface="Verdana" pitchFamily="34" charset="0"/>
                <a:ea typeface="Verdana" pitchFamily="34" charset="0"/>
                <a:cs typeface="Verdana" pitchFamily="34" charset="0"/>
              </a:defRPr>
            </a:lvl1pPr>
          </a:lstStyle>
          <a:p>
            <a:r>
              <a:rPr lang="en-US" noProof="0"/>
              <a:t>Click to edit Master title style</a:t>
            </a:r>
          </a:p>
        </p:txBody>
      </p:sp>
      <p:sp>
        <p:nvSpPr>
          <p:cNvPr id="4" name="Espace réservé du pied de page 3"/>
          <p:cNvSpPr>
            <a:spLocks noGrp="1"/>
          </p:cNvSpPr>
          <p:nvPr>
            <p:ph type="ftr" sz="quarter" idx="11"/>
          </p:nvPr>
        </p:nvSpPr>
        <p:spPr/>
        <p:txBody>
          <a:bodyPr/>
          <a:lstStyle>
            <a:lvl1pPr>
              <a:defRPr>
                <a:solidFill>
                  <a:srgbClr val="E52C50"/>
                </a:solidFill>
              </a:defRPr>
            </a:lvl1pPr>
          </a:lstStyle>
          <a:p>
            <a:r>
              <a:rPr lang="en-US" dirty="0"/>
              <a:t>Your footer here</a:t>
            </a:r>
          </a:p>
        </p:txBody>
      </p:sp>
      <p:sp>
        <p:nvSpPr>
          <p:cNvPr id="5" name="Espace réservé du numéro de diapositive 4"/>
          <p:cNvSpPr>
            <a:spLocks noGrp="1"/>
          </p:cNvSpPr>
          <p:nvPr>
            <p:ph type="sldNum" sz="quarter" idx="12"/>
          </p:nvPr>
        </p:nvSpPr>
        <p:spPr/>
        <p:txBody>
          <a:bodyPr/>
          <a:lstStyle>
            <a:lvl1pPr>
              <a:defRPr>
                <a:solidFill>
                  <a:srgbClr val="E52C50"/>
                </a:solidFill>
              </a:defRPr>
            </a:lvl1pPr>
          </a:lstStyle>
          <a:p>
            <a:fld id="{AE199FAC-4B86-4121-B622-50028D35B744}" type="slidenum">
              <a:rPr lang="fr-FR" smtClean="0"/>
              <a:pPr/>
              <a:t>‹N°›</a:t>
            </a:fld>
            <a:endParaRPr lang="fr-FR" dirty="0"/>
          </a:p>
        </p:txBody>
      </p:sp>
      <p:sp>
        <p:nvSpPr>
          <p:cNvPr id="7" name="Espace réservé du contenu 6"/>
          <p:cNvSpPr>
            <a:spLocks noGrp="1"/>
          </p:cNvSpPr>
          <p:nvPr>
            <p:ph sz="quarter" idx="13" hasCustomPrompt="1"/>
          </p:nvPr>
        </p:nvSpPr>
        <p:spPr>
          <a:xfrm>
            <a:off x="623392" y="1772816"/>
            <a:ext cx="10945216" cy="4320480"/>
          </a:xfrm>
        </p:spPr>
        <p:txBody>
          <a:bodyPr>
            <a:normAutofit/>
          </a:bodyPr>
          <a:lstStyle>
            <a:lvl1pPr>
              <a:defRPr sz="2400">
                <a:latin typeface="Verdana" pitchFamily="34" charset="0"/>
                <a:ea typeface="Verdana" pitchFamily="34" charset="0"/>
                <a:cs typeface="Verdana" pitchFamily="34" charset="0"/>
              </a:defRPr>
            </a:lvl1pPr>
            <a:lvl2pPr>
              <a:defRPr sz="2000">
                <a:latin typeface="Verdana" pitchFamily="34" charset="0"/>
                <a:ea typeface="Verdana" pitchFamily="34" charset="0"/>
                <a:cs typeface="Verdana" pitchFamily="34" charset="0"/>
              </a:defRPr>
            </a:lvl2pPr>
            <a:lvl3pPr>
              <a:defRPr sz="1800">
                <a:latin typeface="Verdana" pitchFamily="34" charset="0"/>
                <a:ea typeface="Verdana" pitchFamily="34" charset="0"/>
                <a:cs typeface="Verdana" pitchFamily="34" charset="0"/>
              </a:defRPr>
            </a:lvl3pPr>
            <a:lvl4pPr>
              <a:defRPr sz="1600">
                <a:latin typeface="Verdana" pitchFamily="34" charset="0"/>
                <a:ea typeface="Verdana" pitchFamily="34" charset="0"/>
                <a:cs typeface="Verdana" pitchFamily="34" charset="0"/>
              </a:defRPr>
            </a:lvl4pPr>
            <a:lvl5pPr>
              <a:defRPr sz="1600">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Tree>
    <p:extLst>
      <p:ext uri="{BB962C8B-B14F-4D97-AF65-F5344CB8AC3E}">
        <p14:creationId xmlns:p14="http://schemas.microsoft.com/office/powerpoint/2010/main" xmlns="" val="14239382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E89FBBF-4690-4497-ABAB-C721271AE591}" type="datetimeFigureOut">
              <a:rPr lang="fr-FR" smtClean="0"/>
              <a:pPr/>
              <a:t>26/04/2019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3004A5E-03DB-436E-A258-C192DE2A5368}" type="slidenum">
              <a:rPr lang="fr-FR" smtClean="0"/>
              <a:pPr/>
              <a:t>‹N°›</a:t>
            </a:fld>
            <a:endParaRPr lang="fr-FR"/>
          </a:p>
        </p:txBody>
      </p:sp>
    </p:spTree>
    <p:extLst>
      <p:ext uri="{BB962C8B-B14F-4D97-AF65-F5344CB8AC3E}">
        <p14:creationId xmlns:p14="http://schemas.microsoft.com/office/powerpoint/2010/main" xmlns="" val="261805876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B895C6F1-A914-4168-8B24-459A9B851B8B}"/>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5">
            <a:extLst>
              <a:ext uri="{FF2B5EF4-FFF2-40B4-BE49-F238E27FC236}">
                <a16:creationId xmlns="" xmlns:a16="http://schemas.microsoft.com/office/drawing/2014/main" id="{1C818245-0596-471F-8690-F1E816F6AA03}"/>
              </a:ext>
            </a:extLst>
          </p:cNvPr>
          <p:cNvSpPr>
            <a:spLocks noGrp="1" noChangeArrowheads="1"/>
          </p:cNvSpPr>
          <p:nvPr>
            <p:ph type="ftr" sz="quarter" idx="11"/>
          </p:nvPr>
        </p:nvSpPr>
        <p:spPr>
          <a:ln/>
        </p:spPr>
        <p:txBody>
          <a:bodyPr/>
          <a:lstStyle>
            <a:lvl1pPr>
              <a:defRPr/>
            </a:lvl1pPr>
          </a:lstStyle>
          <a:p>
            <a:pPr>
              <a:defRPr/>
            </a:pPr>
            <a:endParaRPr lang="fr-FR"/>
          </a:p>
        </p:txBody>
      </p:sp>
      <p:sp>
        <p:nvSpPr>
          <p:cNvPr id="4" name="Rectangle 6">
            <a:extLst>
              <a:ext uri="{FF2B5EF4-FFF2-40B4-BE49-F238E27FC236}">
                <a16:creationId xmlns="" xmlns:a16="http://schemas.microsoft.com/office/drawing/2014/main" id="{CBCFD9F6-2E69-48A9-8D10-1EFBDBD42E1E}"/>
              </a:ext>
            </a:extLst>
          </p:cNvPr>
          <p:cNvSpPr>
            <a:spLocks noGrp="1" noChangeArrowheads="1"/>
          </p:cNvSpPr>
          <p:nvPr>
            <p:ph type="sldNum" sz="quarter" idx="12"/>
          </p:nvPr>
        </p:nvSpPr>
        <p:spPr>
          <a:ln/>
        </p:spPr>
        <p:txBody>
          <a:bodyPr/>
          <a:lstStyle>
            <a:lvl1pPr>
              <a:defRPr/>
            </a:lvl1pPr>
          </a:lstStyle>
          <a:p>
            <a:fld id="{7466D8B0-F94A-4694-B36A-62441B385AE8}" type="slidenum">
              <a:rPr lang="fr-FR" altLang="fr-FR"/>
              <a:pPr/>
              <a:t>‹N°›</a:t>
            </a:fld>
            <a:endParaRPr lang="fr-FR" altLang="fr-FR"/>
          </a:p>
        </p:txBody>
      </p:sp>
    </p:spTree>
    <p:extLst>
      <p:ext uri="{BB962C8B-B14F-4D97-AF65-F5344CB8AC3E}">
        <p14:creationId xmlns:p14="http://schemas.microsoft.com/office/powerpoint/2010/main" xmlns="" val="296290885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p:spPr>
        <p:txBody>
          <a:bodyPr/>
          <a:lstStyle/>
          <a:p>
            <a:r>
              <a:rPr lang="fr-FR"/>
              <a:t>Cliquez pour modifier le style du titre</a:t>
            </a:r>
          </a:p>
        </p:txBody>
      </p:sp>
      <p:sp>
        <p:nvSpPr>
          <p:cNvPr id="3" name="Espace réservé du tableau 2"/>
          <p:cNvSpPr>
            <a:spLocks noGrp="1"/>
          </p:cNvSpPr>
          <p:nvPr>
            <p:ph type="tbl" idx="1"/>
          </p:nvPr>
        </p:nvSpPr>
        <p:spPr>
          <a:xfrm>
            <a:off x="609600" y="1600201"/>
            <a:ext cx="10972800" cy="4525963"/>
          </a:xfrm>
        </p:spPr>
        <p:txBody>
          <a:bodyPr/>
          <a:lstStyle/>
          <a:p>
            <a:pPr lvl="0"/>
            <a:endParaRPr lang="fr-FR" noProof="0"/>
          </a:p>
        </p:txBody>
      </p:sp>
      <p:sp>
        <p:nvSpPr>
          <p:cNvPr id="4" name="Rectangle 4">
            <a:extLst>
              <a:ext uri="{FF2B5EF4-FFF2-40B4-BE49-F238E27FC236}">
                <a16:creationId xmlns="" xmlns:a16="http://schemas.microsoft.com/office/drawing/2014/main" id="{A928E09C-EF13-4638-A2AC-970E355AA490}"/>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 xmlns:a16="http://schemas.microsoft.com/office/drawing/2014/main" id="{40F7BA96-5431-49EA-8C9A-A1A891A16F24}"/>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 xmlns:a16="http://schemas.microsoft.com/office/drawing/2014/main" id="{F68C228E-777C-4A93-A937-4BD9D676FB7C}"/>
              </a:ext>
            </a:extLst>
          </p:cNvPr>
          <p:cNvSpPr>
            <a:spLocks noGrp="1" noChangeArrowheads="1"/>
          </p:cNvSpPr>
          <p:nvPr>
            <p:ph type="sldNum" sz="quarter" idx="12"/>
          </p:nvPr>
        </p:nvSpPr>
        <p:spPr>
          <a:ln/>
        </p:spPr>
        <p:txBody>
          <a:bodyPr/>
          <a:lstStyle>
            <a:lvl1pPr>
              <a:defRPr/>
            </a:lvl1pPr>
          </a:lstStyle>
          <a:p>
            <a:fld id="{7AF6491C-B698-4DE9-9FAF-3EE6BA7F520A}" type="slidenum">
              <a:rPr lang="fr-FR" altLang="fr-FR"/>
              <a:pPr/>
              <a:t>‹N°›</a:t>
            </a:fld>
            <a:endParaRPr lang="fr-FR" altLang="fr-FR"/>
          </a:p>
        </p:txBody>
      </p:sp>
    </p:spTree>
    <p:extLst>
      <p:ext uri="{BB962C8B-B14F-4D97-AF65-F5344CB8AC3E}">
        <p14:creationId xmlns:p14="http://schemas.microsoft.com/office/powerpoint/2010/main" xmlns="" val="392510297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a:extLst>
              <a:ext uri="{FF2B5EF4-FFF2-40B4-BE49-F238E27FC236}">
                <a16:creationId xmlns="" xmlns:a16="http://schemas.microsoft.com/office/drawing/2014/main" id="{81A84085-6331-4421-A241-1AED3B320E22}"/>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 xmlns:a16="http://schemas.microsoft.com/office/drawing/2014/main" id="{129AA168-C730-4362-A74C-C6865CF78E1A}"/>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 xmlns:a16="http://schemas.microsoft.com/office/drawing/2014/main" id="{CC686A42-90E6-4F32-9F1F-BA8D7EB28B6D}"/>
              </a:ext>
            </a:extLst>
          </p:cNvPr>
          <p:cNvSpPr>
            <a:spLocks noGrp="1" noChangeArrowheads="1"/>
          </p:cNvSpPr>
          <p:nvPr>
            <p:ph type="sldNum" sz="quarter" idx="12"/>
          </p:nvPr>
        </p:nvSpPr>
        <p:spPr>
          <a:ln/>
        </p:spPr>
        <p:txBody>
          <a:bodyPr/>
          <a:lstStyle>
            <a:lvl1pPr>
              <a:defRPr/>
            </a:lvl1pPr>
          </a:lstStyle>
          <a:p>
            <a:fld id="{023316E5-3471-4AF9-8C59-FA8197287B1A}" type="slidenum">
              <a:rPr lang="fr-FR" altLang="fr-FR"/>
              <a:pPr/>
              <a:t>‹N°›</a:t>
            </a:fld>
            <a:endParaRPr lang="fr-FR" altLang="fr-FR"/>
          </a:p>
        </p:txBody>
      </p:sp>
    </p:spTree>
    <p:extLst>
      <p:ext uri="{BB962C8B-B14F-4D97-AF65-F5344CB8AC3E}">
        <p14:creationId xmlns:p14="http://schemas.microsoft.com/office/powerpoint/2010/main" xmlns="" val="140387591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a:extLst>
              <a:ext uri="{FF2B5EF4-FFF2-40B4-BE49-F238E27FC236}">
                <a16:creationId xmlns="" xmlns:a16="http://schemas.microsoft.com/office/drawing/2014/main" id="{9B211946-1011-44EB-A22B-4C2B79E973B9}"/>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5">
            <a:extLst>
              <a:ext uri="{FF2B5EF4-FFF2-40B4-BE49-F238E27FC236}">
                <a16:creationId xmlns="" xmlns:a16="http://schemas.microsoft.com/office/drawing/2014/main" id="{A6F7204C-0F96-4748-8F77-6014E0652061}"/>
              </a:ext>
            </a:extLst>
          </p:cNvPr>
          <p:cNvSpPr>
            <a:spLocks noGrp="1" noChangeArrowheads="1"/>
          </p:cNvSpPr>
          <p:nvPr>
            <p:ph type="ftr" sz="quarter" idx="11"/>
          </p:nvPr>
        </p:nvSpPr>
        <p:spPr>
          <a:ln/>
        </p:spPr>
        <p:txBody>
          <a:bodyPr/>
          <a:lstStyle>
            <a:lvl1pPr>
              <a:defRPr/>
            </a:lvl1pPr>
          </a:lstStyle>
          <a:p>
            <a:pPr>
              <a:defRPr/>
            </a:pPr>
            <a:endParaRPr lang="fr-FR"/>
          </a:p>
        </p:txBody>
      </p:sp>
      <p:sp>
        <p:nvSpPr>
          <p:cNvPr id="5" name="Rectangle 6">
            <a:extLst>
              <a:ext uri="{FF2B5EF4-FFF2-40B4-BE49-F238E27FC236}">
                <a16:creationId xmlns="" xmlns:a16="http://schemas.microsoft.com/office/drawing/2014/main" id="{C659969B-6A6A-47E9-A90C-2F1A6FEF66D5}"/>
              </a:ext>
            </a:extLst>
          </p:cNvPr>
          <p:cNvSpPr>
            <a:spLocks noGrp="1" noChangeArrowheads="1"/>
          </p:cNvSpPr>
          <p:nvPr>
            <p:ph type="sldNum" sz="quarter" idx="12"/>
          </p:nvPr>
        </p:nvSpPr>
        <p:spPr>
          <a:ln/>
        </p:spPr>
        <p:txBody>
          <a:bodyPr/>
          <a:lstStyle>
            <a:lvl1pPr>
              <a:defRPr/>
            </a:lvl1pPr>
          </a:lstStyle>
          <a:p>
            <a:fld id="{16CCD1DA-7A38-415B-9620-0C75EDA3C680}" type="slidenum">
              <a:rPr lang="fr-FR" altLang="fr-FR"/>
              <a:pPr/>
              <a:t>‹N°›</a:t>
            </a:fld>
            <a:endParaRPr lang="fr-FR" altLang="fr-FR"/>
          </a:p>
        </p:txBody>
      </p:sp>
    </p:spTree>
    <p:extLst>
      <p:ext uri="{BB962C8B-B14F-4D97-AF65-F5344CB8AC3E}">
        <p14:creationId xmlns:p14="http://schemas.microsoft.com/office/powerpoint/2010/main" xmlns="" val="46432347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p:spPr>
        <p:txBody>
          <a:bodyPr/>
          <a:lstStyle/>
          <a:p>
            <a:r>
              <a:rPr lang="fr-FR"/>
              <a:t>Cliquez pour modifier le style du titre</a:t>
            </a:r>
          </a:p>
        </p:txBody>
      </p:sp>
      <p:sp>
        <p:nvSpPr>
          <p:cNvPr id="3" name="Espace réservé du texte 2"/>
          <p:cNvSpPr>
            <a:spLocks noGrp="1"/>
          </p:cNvSpPr>
          <p:nvPr>
            <p:ph type="body" sz="half" idx="1"/>
          </p:nvPr>
        </p:nvSpPr>
        <p:spPr>
          <a:xfrm>
            <a:off x="609600" y="1600201"/>
            <a:ext cx="5384800" cy="45259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a:extLst>
              <a:ext uri="{FF2B5EF4-FFF2-40B4-BE49-F238E27FC236}">
                <a16:creationId xmlns="" xmlns:a16="http://schemas.microsoft.com/office/drawing/2014/main" id="{FEBE113D-F3ED-4ABB-820F-E154B66333D6}"/>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 xmlns:a16="http://schemas.microsoft.com/office/drawing/2014/main" id="{A5EA44C5-1633-4EE8-AAE8-1ED50B0F8DCC}"/>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 xmlns:a16="http://schemas.microsoft.com/office/drawing/2014/main" id="{AB374BFE-D643-4417-A660-92E11BD77629}"/>
              </a:ext>
            </a:extLst>
          </p:cNvPr>
          <p:cNvSpPr>
            <a:spLocks noGrp="1" noChangeArrowheads="1"/>
          </p:cNvSpPr>
          <p:nvPr>
            <p:ph type="sldNum" sz="quarter" idx="12"/>
          </p:nvPr>
        </p:nvSpPr>
        <p:spPr>
          <a:ln/>
        </p:spPr>
        <p:txBody>
          <a:bodyPr/>
          <a:lstStyle>
            <a:lvl1pPr>
              <a:defRPr/>
            </a:lvl1pPr>
          </a:lstStyle>
          <a:p>
            <a:fld id="{84EB6309-3A73-4D48-9E79-C94069C228CA}" type="slidenum">
              <a:rPr lang="fr-FR" altLang="fr-FR"/>
              <a:pPr/>
              <a:t>‹N°›</a:t>
            </a:fld>
            <a:endParaRPr lang="fr-FR" altLang="fr-FR"/>
          </a:p>
        </p:txBody>
      </p:sp>
    </p:spTree>
    <p:extLst>
      <p:ext uri="{BB962C8B-B14F-4D97-AF65-F5344CB8AC3E}">
        <p14:creationId xmlns:p14="http://schemas.microsoft.com/office/powerpoint/2010/main" xmlns="" val="417496654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r="18500" b="19391"/>
          <a:stretch/>
        </p:blipFill>
        <p:spPr>
          <a:xfrm>
            <a:off x="11096512" y="5774480"/>
            <a:ext cx="1095488" cy="1083520"/>
          </a:xfrm>
          <a:prstGeom prst="rect">
            <a:avLst/>
          </a:prstGeom>
        </p:spPr>
      </p:pic>
    </p:spTree>
    <p:extLst>
      <p:ext uri="{BB962C8B-B14F-4D97-AF65-F5344CB8AC3E}">
        <p14:creationId xmlns:p14="http://schemas.microsoft.com/office/powerpoint/2010/main" xmlns="" val="150313392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22A3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solidFill>
                  <a:schemeClr val="bg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sz="1351">
              <a:solidFill>
                <a:prstClr val="white"/>
              </a:solidFill>
            </a:endParaRPr>
          </a:p>
        </p:txBody>
      </p:sp>
      <p:pic>
        <p:nvPicPr>
          <p:cNvPr id="8" name="Picture 7">
            <a:hlinkClick r:id="rId2"/>
          </p:cNvPr>
          <p:cNvPicPr>
            <a:picLocks noChangeAspect="1"/>
          </p:cNvPicPr>
          <p:nvPr userDrawn="1"/>
        </p:nvPicPr>
        <p:blipFill>
          <a:blip r:embed="rId3"/>
          <a:stretch>
            <a:fillRect/>
          </a:stretch>
        </p:blipFill>
        <p:spPr>
          <a:xfrm>
            <a:off x="10200456" y="6214075"/>
            <a:ext cx="1627773" cy="451143"/>
          </a:xfrm>
          <a:prstGeom prst="rect">
            <a:avLst/>
          </a:prstGeom>
        </p:spPr>
      </p:pic>
    </p:spTree>
    <p:extLst>
      <p:ext uri="{BB962C8B-B14F-4D97-AF65-F5344CB8AC3E}">
        <p14:creationId xmlns:p14="http://schemas.microsoft.com/office/powerpoint/2010/main" xmlns="" val="320259877"/>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97"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_rels/slideMaster2.xml.rels><?xml version="1.0" encoding="UTF-8" standalone="yes"?>
<Relationships xmlns="http://schemas.openxmlformats.org/package/2006/relationships"><Relationship Id="rId8" Type="http://schemas.openxmlformats.org/officeDocument/2006/relationships/hyperlink" Target="http://pinterest.com/showeet" TargetMode="External"/><Relationship Id="rId13" Type="http://schemas.openxmlformats.org/officeDocument/2006/relationships/image" Target="../media/image9.png"/><Relationship Id="rId3" Type="http://schemas.openxmlformats.org/officeDocument/2006/relationships/hyperlink" Target="https://www.facebook.com/pages/Neetwork/240707325947259" TargetMode="External"/><Relationship Id="rId7" Type="http://schemas.openxmlformats.org/officeDocument/2006/relationships/image" Target="../media/image6.png"/><Relationship Id="rId12" Type="http://schemas.openxmlformats.org/officeDocument/2006/relationships/hyperlink" Target="http://linhpham.me/" TargetMode="External"/><Relationship Id="rId2" Type="http://schemas.openxmlformats.org/officeDocument/2006/relationships/theme" Target="../theme/theme2.xml"/><Relationship Id="rId1" Type="http://schemas.openxmlformats.org/officeDocument/2006/relationships/slideLayout" Target="../slideLayouts/slideLayout97.xml"/><Relationship Id="rId6" Type="http://schemas.openxmlformats.org/officeDocument/2006/relationships/hyperlink" Target="http://feeds.feedburner.com/showeet" TargetMode="External"/><Relationship Id="rId11" Type="http://schemas.openxmlformats.org/officeDocument/2006/relationships/image" Target="../media/image8.png"/><Relationship Id="rId5" Type="http://schemas.openxmlformats.org/officeDocument/2006/relationships/image" Target="../media/image5.png"/><Relationship Id="rId10" Type="http://schemas.openxmlformats.org/officeDocument/2006/relationships/hyperlink" Target="https://twitter.com/showeet" TargetMode="External"/><Relationship Id="rId4" Type="http://schemas.openxmlformats.org/officeDocument/2006/relationships/image" Target="../media/image4.png"/><Relationship Id="rId9" Type="http://schemas.openxmlformats.org/officeDocument/2006/relationships/image" Target="../media/image7.png"/><Relationship Id="rId14" Type="http://schemas.openxmlformats.org/officeDocument/2006/relationships/image" Target="../media/image10.png"/></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större - a multipurpose PowerPoint template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8DBF4-37B7-4C4F-9728-A1C100B177EE}" type="slidenum">
              <a:rPr lang="en-US" smtClean="0"/>
              <a:pPr/>
              <a:t>‹N°›</a:t>
            </a:fld>
            <a:endParaRPr lang="en-US"/>
          </a:p>
        </p:txBody>
      </p:sp>
      <p:sp>
        <p:nvSpPr>
          <p:cNvPr id="7" name="Rectangle 6"/>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xmlns="" val="3326370052"/>
      </p:ext>
    </p:extLst>
  </p:cSld>
  <p:clrMap bg1="lt1" tx1="dk1" bg2="lt2" tx2="dk2" accent1="accent1" accent2="accent2" accent3="accent3" accent4="accent4" accent5="accent5" accent6="accent6" hlink="hlink" folHlink="folHlink"/>
  <p:sldLayoutIdLst>
    <p:sldLayoutId id="2147483770" r:id="rId1"/>
    <p:sldLayoutId id="2147483683" r:id="rId2"/>
    <p:sldLayoutId id="2147483760" r:id="rId3"/>
    <p:sldLayoutId id="2147483666" r:id="rId4"/>
    <p:sldLayoutId id="2147483754" r:id="rId5"/>
    <p:sldLayoutId id="2147483756" r:id="rId6"/>
    <p:sldLayoutId id="2147483771" r:id="rId7"/>
    <p:sldLayoutId id="2147483671" r:id="rId8"/>
    <p:sldLayoutId id="2147483750" r:id="rId9"/>
    <p:sldLayoutId id="2147483752" r:id="rId10"/>
    <p:sldLayoutId id="2147483753" r:id="rId11"/>
    <p:sldLayoutId id="2147483755" r:id="rId12"/>
    <p:sldLayoutId id="2147483746" r:id="rId13"/>
    <p:sldLayoutId id="2147483747" r:id="rId14"/>
    <p:sldLayoutId id="2147483748" r:id="rId15"/>
    <p:sldLayoutId id="2147483751" r:id="rId16"/>
    <p:sldLayoutId id="2147483759" r:id="rId17"/>
    <p:sldLayoutId id="2147483757" r:id="rId18"/>
    <p:sldLayoutId id="2147483758" r:id="rId19"/>
    <p:sldLayoutId id="2147483745" r:id="rId20"/>
    <p:sldLayoutId id="2147483744" r:id="rId21"/>
    <p:sldLayoutId id="2147483675" r:id="rId22"/>
    <p:sldLayoutId id="2147483678" r:id="rId23"/>
    <p:sldLayoutId id="2147483690" r:id="rId24"/>
    <p:sldLayoutId id="2147483672" r:id="rId25"/>
    <p:sldLayoutId id="2147483721" r:id="rId26"/>
    <p:sldLayoutId id="2147483677" r:id="rId27"/>
    <p:sldLayoutId id="2147483674" r:id="rId28"/>
    <p:sldLayoutId id="2147483673" r:id="rId29"/>
    <p:sldLayoutId id="2147483676" r:id="rId30"/>
    <p:sldLayoutId id="2147483679" r:id="rId31"/>
    <p:sldLayoutId id="2147483669" r:id="rId32"/>
    <p:sldLayoutId id="2147483668" r:id="rId33"/>
    <p:sldLayoutId id="2147483684" r:id="rId34"/>
    <p:sldLayoutId id="2147483685" r:id="rId35"/>
    <p:sldLayoutId id="2147483686" r:id="rId36"/>
    <p:sldLayoutId id="2147483687" r:id="rId37"/>
    <p:sldLayoutId id="2147483688" r:id="rId38"/>
    <p:sldLayoutId id="2147483689" r:id="rId39"/>
    <p:sldLayoutId id="2147483691" r:id="rId40"/>
    <p:sldLayoutId id="2147483692" r:id="rId41"/>
    <p:sldLayoutId id="2147483698" r:id="rId42"/>
    <p:sldLayoutId id="2147483693" r:id="rId43"/>
    <p:sldLayoutId id="2147483702" r:id="rId44"/>
    <p:sldLayoutId id="2147483695" r:id="rId45"/>
    <p:sldLayoutId id="2147483737" r:id="rId46"/>
    <p:sldLayoutId id="2147483697" r:id="rId47"/>
    <p:sldLayoutId id="2147483701" r:id="rId48"/>
    <p:sldLayoutId id="2147483699" r:id="rId49"/>
    <p:sldLayoutId id="2147483700" r:id="rId50"/>
    <p:sldLayoutId id="2147483704" r:id="rId51"/>
    <p:sldLayoutId id="2147483705" r:id="rId52"/>
    <p:sldLayoutId id="2147483706" r:id="rId53"/>
    <p:sldLayoutId id="2147483707" r:id="rId54"/>
    <p:sldLayoutId id="2147483708" r:id="rId55"/>
    <p:sldLayoutId id="2147483709" r:id="rId56"/>
    <p:sldLayoutId id="2147483710" r:id="rId57"/>
    <p:sldLayoutId id="2147483714" r:id="rId58"/>
    <p:sldLayoutId id="2147483713" r:id="rId59"/>
    <p:sldLayoutId id="2147483715" r:id="rId60"/>
    <p:sldLayoutId id="2147483716" r:id="rId61"/>
    <p:sldLayoutId id="2147483717" r:id="rId62"/>
    <p:sldLayoutId id="2147483718" r:id="rId63"/>
    <p:sldLayoutId id="2147483719" r:id="rId64"/>
    <p:sldLayoutId id="2147483720" r:id="rId65"/>
    <p:sldLayoutId id="2147483722" r:id="rId66"/>
    <p:sldLayoutId id="2147483723" r:id="rId67"/>
    <p:sldLayoutId id="2147483724" r:id="rId68"/>
    <p:sldLayoutId id="2147483725" r:id="rId69"/>
    <p:sldLayoutId id="2147483726" r:id="rId70"/>
    <p:sldLayoutId id="2147483727" r:id="rId71"/>
    <p:sldLayoutId id="2147483728" r:id="rId72"/>
    <p:sldLayoutId id="2147483729" r:id="rId73"/>
    <p:sldLayoutId id="2147483732" r:id="rId74"/>
    <p:sldLayoutId id="2147483730" r:id="rId75"/>
    <p:sldLayoutId id="2147483731" r:id="rId76"/>
    <p:sldLayoutId id="2147483733" r:id="rId77"/>
    <p:sldLayoutId id="2147483734" r:id="rId78"/>
    <p:sldLayoutId id="2147483736" r:id="rId79"/>
    <p:sldLayoutId id="2147483738" r:id="rId80"/>
    <p:sldLayoutId id="2147483739" r:id="rId81"/>
    <p:sldLayoutId id="2147483743" r:id="rId82"/>
    <p:sldLayoutId id="2147483740" r:id="rId83"/>
    <p:sldLayoutId id="2147483741" r:id="rId84"/>
    <p:sldLayoutId id="2147483742" r:id="rId85"/>
    <p:sldLayoutId id="2147483681" r:id="rId86"/>
    <p:sldLayoutId id="2147483703" r:id="rId87"/>
    <p:sldLayoutId id="2147483682" r:id="rId88"/>
    <p:sldLayoutId id="2147483772" r:id="rId89"/>
    <p:sldLayoutId id="2147483774" r:id="rId90"/>
    <p:sldLayoutId id="2147483776" r:id="rId91"/>
    <p:sldLayoutId id="2147483777" r:id="rId92"/>
    <p:sldLayoutId id="2147483778" r:id="rId93"/>
    <p:sldLayoutId id="2147483779" r:id="rId94"/>
    <p:sldLayoutId id="2147483780" r:id="rId95"/>
    <p:sldLayoutId id="2147483781" r:id="rId9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p:cNvSpPr/>
          <p:nvPr userDrawn="1"/>
        </p:nvSpPr>
        <p:spPr>
          <a:xfrm>
            <a:off x="0" y="0"/>
            <a:ext cx="5087888" cy="6858000"/>
          </a:xfrm>
          <a:prstGeom prst="rect">
            <a:avLst/>
          </a:prstGeom>
          <a:solidFill>
            <a:srgbClr val="1E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sz="1351">
              <a:solidFill>
                <a:prstClr val="white"/>
              </a:solidFill>
            </a:endParaRPr>
          </a:p>
        </p:txBody>
      </p:sp>
      <p:sp>
        <p:nvSpPr>
          <p:cNvPr id="5" name="Rectangle 4"/>
          <p:cNvSpPr/>
          <p:nvPr userDrawn="1"/>
        </p:nvSpPr>
        <p:spPr>
          <a:xfrm>
            <a:off x="5868144" y="821050"/>
            <a:ext cx="5772472" cy="2554545"/>
          </a:xfrm>
          <a:prstGeom prst="rect">
            <a:avLst/>
          </a:prstGeom>
        </p:spPr>
        <p:txBody>
          <a:bodyPr wrap="square">
            <a:spAutoFit/>
          </a:bodyPr>
          <a:lstStyle/>
          <a:p>
            <a:pPr defTabSz="914354"/>
            <a:r>
              <a:rPr lang="en-US" sz="4000" dirty="0">
                <a:solidFill>
                  <a:srgbClr val="909DB3"/>
                </a:solidFill>
                <a:latin typeface="Calibri Light" panose="020F0302020204030204" pitchFamily="34" charset="0"/>
              </a:rPr>
              <a:t>Free </a:t>
            </a:r>
            <a:r>
              <a:rPr lang="en-US" sz="4000">
                <a:solidFill>
                  <a:srgbClr val="909DB3"/>
                </a:solidFill>
                <a:latin typeface="Calibri Light" panose="020F0302020204030204" pitchFamily="34" charset="0"/>
              </a:rPr>
              <a:t>creative templates</a:t>
            </a:r>
            <a:r>
              <a:rPr lang="en-US" sz="4000" dirty="0">
                <a:solidFill>
                  <a:srgbClr val="909DB3"/>
                </a:solidFill>
                <a:latin typeface="Calibri Light" panose="020F0302020204030204" pitchFamily="34" charset="0"/>
              </a:rPr>
              <a:t>, charts, diagrams and maps for your outstanding presentations</a:t>
            </a:r>
          </a:p>
        </p:txBody>
      </p:sp>
      <p:grpSp>
        <p:nvGrpSpPr>
          <p:cNvPr id="6" name="Group 5"/>
          <p:cNvGrpSpPr/>
          <p:nvPr userDrawn="1"/>
        </p:nvGrpSpPr>
        <p:grpSpPr>
          <a:xfrm>
            <a:off x="326747" y="2952729"/>
            <a:ext cx="475488" cy="3067687"/>
            <a:chOff x="4820005" y="2954735"/>
            <a:chExt cx="475488" cy="3067687"/>
          </a:xfrm>
        </p:grpSpPr>
        <p:pic>
          <p:nvPicPr>
            <p:cNvPr id="7" name="Picture 6">
              <a:hlinkClick r:id="rId3"/>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820005" y="3602785"/>
              <a:ext cx="470610" cy="47061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820005" y="2954735"/>
              <a:ext cx="470610" cy="470610"/>
            </a:xfrm>
            <a:prstGeom prst="rect">
              <a:avLst/>
            </a:prstGeom>
          </p:spPr>
        </p:pic>
        <p:pic>
          <p:nvPicPr>
            <p:cNvPr id="9" name="Picture 8">
              <a:hlinkClick r:id="rId6"/>
            </p:cNvPr>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4820005" y="5551812"/>
              <a:ext cx="470610" cy="470610"/>
            </a:xfrm>
            <a:prstGeom prst="rect">
              <a:avLst/>
            </a:prstGeom>
          </p:spPr>
        </p:pic>
        <p:pic>
          <p:nvPicPr>
            <p:cNvPr id="10" name="Picture 9">
              <a:hlinkClick r:id="rId8"/>
            </p:cNvPr>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4820005" y="4903763"/>
              <a:ext cx="470610" cy="470610"/>
            </a:xfrm>
            <a:prstGeom prst="rect">
              <a:avLst/>
            </a:prstGeom>
          </p:spPr>
        </p:pic>
        <p:pic>
          <p:nvPicPr>
            <p:cNvPr id="11" name="Picture 10">
              <a:hlinkClick r:id="rId10"/>
            </p:cNvPr>
            <p:cNvPicPr>
              <a:picLocks noChangeAspect="1"/>
            </p:cNvPicPr>
            <p:nvPr/>
          </p:nvPicPr>
          <p:blipFill>
            <a:blip r:embed="rId11" cstate="print">
              <a:extLst>
                <a:ext uri="{28A0092B-C50C-407E-A947-70E740481C1C}">
                  <a14:useLocalDpi xmlns:a14="http://schemas.microsoft.com/office/drawing/2010/main" xmlns="" val="0"/>
                </a:ext>
              </a:extLst>
            </a:blip>
            <a:stretch>
              <a:fillRect/>
            </a:stretch>
          </p:blipFill>
          <p:spPr>
            <a:xfrm>
              <a:off x="4820005" y="4250835"/>
              <a:ext cx="475488" cy="475488"/>
            </a:xfrm>
            <a:prstGeom prst="rect">
              <a:avLst/>
            </a:prstGeom>
          </p:spPr>
        </p:pic>
      </p:grpSp>
      <p:pic>
        <p:nvPicPr>
          <p:cNvPr id="12" name="Picture 11">
            <a:hlinkClick r:id="rId12"/>
          </p:cNvPr>
          <p:cNvPicPr>
            <a:picLocks noChangeAspect="1"/>
          </p:cNvPicPr>
          <p:nvPr userDrawn="1"/>
        </p:nvPicPr>
        <p:blipFill>
          <a:blip r:embed="rId13"/>
          <a:stretch>
            <a:fillRect/>
          </a:stretch>
        </p:blipFill>
        <p:spPr>
          <a:xfrm>
            <a:off x="0" y="6898040"/>
            <a:ext cx="2493480" cy="262151"/>
          </a:xfrm>
          <a:prstGeom prst="rect">
            <a:avLst/>
          </a:prstGeom>
        </p:spPr>
      </p:pic>
      <p:sp>
        <p:nvSpPr>
          <p:cNvPr id="13" name="TextBox 12"/>
          <p:cNvSpPr txBox="1"/>
          <p:nvPr userDrawn="1"/>
        </p:nvSpPr>
        <p:spPr>
          <a:xfrm>
            <a:off x="907582" y="3034146"/>
            <a:ext cx="1720407" cy="307777"/>
          </a:xfrm>
          <a:prstGeom prst="rect">
            <a:avLst/>
          </a:prstGeom>
          <a:noFill/>
        </p:spPr>
        <p:txBody>
          <a:bodyPr wrap="none" rtlCol="0" anchor="ctr">
            <a:spAutoFit/>
          </a:bodyPr>
          <a:lstStyle/>
          <a:p>
            <a:pPr defTabSz="914354"/>
            <a:r>
              <a:rPr lang="en-US" sz="1400" dirty="0">
                <a:solidFill>
                  <a:prstClr val="white">
                    <a:lumMod val="85000"/>
                  </a:prstClr>
                </a:solidFill>
              </a:rPr>
              <a:t>showeet@ymail.com</a:t>
            </a:r>
          </a:p>
        </p:txBody>
      </p:sp>
      <p:pic>
        <p:nvPicPr>
          <p:cNvPr id="16" name="Picture 15"/>
          <p:cNvPicPr>
            <a:picLocks noChangeAspect="1"/>
          </p:cNvPicPr>
          <p:nvPr userDrawn="1"/>
        </p:nvPicPr>
        <p:blipFill>
          <a:blip r:embed="rId14"/>
          <a:stretch>
            <a:fillRect/>
          </a:stretch>
        </p:blipFill>
        <p:spPr>
          <a:xfrm>
            <a:off x="118884" y="102906"/>
            <a:ext cx="2914141" cy="804743"/>
          </a:xfrm>
          <a:prstGeom prst="rect">
            <a:avLst/>
          </a:prstGeom>
        </p:spPr>
      </p:pic>
    </p:spTree>
    <p:extLst>
      <p:ext uri="{BB962C8B-B14F-4D97-AF65-F5344CB8AC3E}">
        <p14:creationId xmlns:p14="http://schemas.microsoft.com/office/powerpoint/2010/main" xmlns="" val="3091616675"/>
      </p:ext>
    </p:extLst>
  </p:cSld>
  <p:clrMap bg1="lt1" tx1="dk1" bg2="lt2" tx2="dk2" accent1="accent1" accent2="accent2" accent3="accent3" accent4="accent4" accent5="accent5" accent6="accent6" hlink="hlink" folHlink="folHlink"/>
  <p:sldLayoutIdLst>
    <p:sldLayoutId id="2147483762" r:id="rId1"/>
  </p:sldLayoutIdLst>
  <p:hf hdr="0" ftr="0" dt="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54"/>
            <a:endParaRPr lang="en-US">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54"/>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54"/>
            <a:fld id="{F68327C5-B821-4FE9-A59A-A60D9EB59A9A}" type="slidenum">
              <a:rPr lang="en-US" smtClean="0">
                <a:solidFill>
                  <a:prstClr val="black">
                    <a:tint val="75000"/>
                  </a:prstClr>
                </a:solidFill>
              </a:rPr>
              <a:pPr defTabSz="914354"/>
              <a:t>‹N°›</a:t>
            </a:fld>
            <a:endParaRPr lang="en-US">
              <a:solidFill>
                <a:prstClr val="black">
                  <a:tint val="75000"/>
                </a:prstClr>
              </a:solidFill>
            </a:endParaRPr>
          </a:p>
        </p:txBody>
      </p:sp>
      <p:sp>
        <p:nvSpPr>
          <p:cNvPr id="7" name="Rectangle 6"/>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xmlns="" val="2444329656"/>
      </p:ext>
    </p:extLst>
  </p:cSld>
  <p:clrMap bg1="lt1" tx1="dk1" bg2="lt2" tx2="dk2" accent1="accent1" accent2="accent2" accent3="accent3" accent4="accent4" accent5="accent5" accent6="accent6" hlink="hlink" folHlink="folHlink"/>
  <p:sldLayoutIdLst>
    <p:sldLayoutId id="2147483764" r:id="rId1"/>
  </p:sldLayoutIdLst>
  <p:hf hdr="0" ftr="0" dt="0"/>
  <p:txStyles>
    <p:titleStyle>
      <a:lvl1pPr algn="l" defTabSz="914354" rtl="0" eaLnBrk="1" latinLnBrk="0" hangingPunct="1">
        <a:lnSpc>
          <a:spcPct val="90000"/>
        </a:lnSpc>
        <a:spcBef>
          <a:spcPct val="0"/>
        </a:spcBef>
        <a:buNone/>
        <a:defRPr sz="4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91.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5.png"/><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5.png"/><Relationship Id="rId1" Type="http://schemas.openxmlformats.org/officeDocument/2006/relationships/slideLayout" Target="../slideLayouts/slideLayout96.xml"/><Relationship Id="rId4" Type="http://schemas.openxmlformats.org/officeDocument/2006/relationships/image" Target="../media/image38.png"/></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5.png"/><Relationship Id="rId1" Type="http://schemas.openxmlformats.org/officeDocument/2006/relationships/slideLayout" Target="../slideLayouts/slideLayout96.xml"/><Relationship Id="rId4" Type="http://schemas.openxmlformats.org/officeDocument/2006/relationships/image" Target="../media/image47.png"/></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5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6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7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8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15.png"/><Relationship Id="rId1" Type="http://schemas.openxmlformats.org/officeDocument/2006/relationships/slideLayout" Target="../slideLayouts/slideLayout96.xml"/></Relationships>
</file>

<file path=ppt/slides/_rels/slide9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15.png"/><Relationship Id="rId1" Type="http://schemas.openxmlformats.org/officeDocument/2006/relationships/slideLayout" Target="../slideLayouts/slideLayout9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39834180-B39C-47A2-87E6-9E987E2D7951}"/>
              </a:ext>
            </a:extLst>
          </p:cNvPr>
          <p:cNvSpPr>
            <a:spLocks noGrp="1"/>
          </p:cNvSpPr>
          <p:nvPr>
            <p:ph type="ctrTitle"/>
          </p:nvPr>
        </p:nvSpPr>
        <p:spPr>
          <a:xfrm>
            <a:off x="2370667" y="2187743"/>
            <a:ext cx="5931504" cy="2482515"/>
          </a:xfrm>
        </p:spPr>
        <p:txBody>
          <a:bodyPr anchor="ctr">
            <a:normAutofit/>
          </a:bodyPr>
          <a:lstStyle/>
          <a:p>
            <a:r>
              <a:rPr lang="fr-FR" sz="8000" dirty="0">
                <a:solidFill>
                  <a:schemeClr val="accent1">
                    <a:lumMod val="50000"/>
                  </a:schemeClr>
                </a:solidFill>
                <a:latin typeface="Times New Roman" panose="02020603050405020304" pitchFamily="18" charset="0"/>
                <a:cs typeface="Times New Roman" panose="02020603050405020304" pitchFamily="18" charset="0"/>
              </a:rPr>
              <a:t>Structures de Données</a:t>
            </a:r>
          </a:p>
        </p:txBody>
      </p:sp>
      <p:sp>
        <p:nvSpPr>
          <p:cNvPr id="3" name="Sous-titre 2">
            <a:extLst>
              <a:ext uri="{FF2B5EF4-FFF2-40B4-BE49-F238E27FC236}">
                <a16:creationId xmlns="" xmlns:a16="http://schemas.microsoft.com/office/drawing/2014/main" id="{4B756FAD-EE7B-4E9A-98CF-63DDF63B4228}"/>
              </a:ext>
            </a:extLst>
          </p:cNvPr>
          <p:cNvSpPr>
            <a:spLocks noGrp="1"/>
          </p:cNvSpPr>
          <p:nvPr>
            <p:ph type="subTitle" idx="1"/>
          </p:nvPr>
        </p:nvSpPr>
        <p:spPr>
          <a:xfrm>
            <a:off x="802551" y="4895208"/>
            <a:ext cx="5293449" cy="1072098"/>
          </a:xfrm>
        </p:spPr>
        <p:txBody>
          <a:bodyPr>
            <a:normAutofit/>
          </a:bodyPr>
          <a:lstStyle/>
          <a:p>
            <a:pPr algn="l"/>
            <a:r>
              <a:rPr lang="fr-FR" sz="2800" dirty="0">
                <a:latin typeface="Times New Roman" panose="02020603050405020304" pitchFamily="18" charset="0"/>
                <a:cs typeface="Times New Roman" panose="02020603050405020304" pitchFamily="18" charset="0"/>
              </a:rPr>
              <a:t>Pr. A. MARZAK</a:t>
            </a:r>
          </a:p>
          <a:p>
            <a:r>
              <a:rPr lang="fr-FR" sz="2800" dirty="0">
                <a:latin typeface="Times New Roman" panose="02020603050405020304" pitchFamily="18" charset="0"/>
                <a:cs typeface="Times New Roman" panose="02020603050405020304" pitchFamily="18" charset="0"/>
              </a:rPr>
              <a:t>2018-2019</a:t>
            </a:r>
          </a:p>
        </p:txBody>
      </p:sp>
      <p:pic>
        <p:nvPicPr>
          <p:cNvPr id="7" name="Graphic 6">
            <a:extLst>
              <a:ext uri="{FF2B5EF4-FFF2-40B4-BE49-F238E27FC236}">
                <a16:creationId xmlns="" xmlns:a16="http://schemas.microsoft.com/office/drawing/2014/main" id="{2AE0B429-FBCF-4E8D-B4A8-FF539D34E149}"/>
              </a:ext>
            </a:extLst>
          </p:cNvPr>
          <p:cNvPicPr>
            <a:picLocks noChangeAspect="1"/>
          </p:cNvPicPr>
          <p:nvPr/>
        </p:nvPicPr>
        <p:blipFill>
          <a:blip r:embed="rId2" cstate="print">
            <a:extLst>
              <a:ext uri="{28A0092B-C50C-407E-A947-70E740481C1C}">
                <a14:useLocalDpi xmlns:a14="http://schemas.microsoft.com/office/drawing/2010/main" xmlns="" val="0"/>
              </a:ext>
              <a:ext uri="{96DAC541-7B7A-43D3-8B79-37D633B846F1}">
                <asvg:svgBlip xmlns="" xmlns:asvg="http://schemas.microsoft.com/office/drawing/2016/SVG/main" r:embed="rId3"/>
              </a:ext>
            </a:extLst>
          </a:blip>
          <a:stretch>
            <a:fillRect/>
          </a:stretch>
        </p:blipFill>
        <p:spPr>
          <a:xfrm>
            <a:off x="838201" y="2743201"/>
            <a:ext cx="1371600" cy="1371600"/>
          </a:xfrm>
          <a:prstGeom prst="rect">
            <a:avLst/>
          </a:prstGeom>
        </p:spPr>
      </p:pic>
      <p:pic>
        <p:nvPicPr>
          <p:cNvPr id="9" name="Graphic 8">
            <a:extLst>
              <a:ext uri="{FF2B5EF4-FFF2-40B4-BE49-F238E27FC236}">
                <a16:creationId xmlns="" xmlns:a16="http://schemas.microsoft.com/office/drawing/2014/main" id="{3E76C31A-1EA8-47C7-A527-261FFADBDEBC}"/>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alphaModFix amt="15000"/>
            <a:extLst>
              <a:ext uri="{28A0092B-C50C-407E-A947-70E740481C1C}">
                <a14:useLocalDpi xmlns:a14="http://schemas.microsoft.com/office/drawing/2010/main" xmlns="" val="0"/>
              </a:ext>
              <a:ext uri="{96DAC541-7B7A-43D3-8B79-37D633B846F1}">
                <asvg:svgBlip xmlns="" xmlns:asvg="http://schemas.microsoft.com/office/drawing/2016/SVG/main" r:embed="rId3"/>
              </a:ext>
            </a:extLst>
          </a:blip>
          <a:stretch>
            <a:fillRect/>
          </a:stretch>
        </p:blipFill>
        <p:spPr>
          <a:xfrm>
            <a:off x="6641431" y="816337"/>
            <a:ext cx="5225327" cy="5225327"/>
          </a:xfrm>
          <a:prstGeom prst="rect">
            <a:avLst/>
          </a:prstGeom>
        </p:spPr>
      </p:pic>
      <p:sp>
        <p:nvSpPr>
          <p:cNvPr id="10" name="Title 1" descr="Title 1">
            <a:extLst>
              <a:ext uri="{FF2B5EF4-FFF2-40B4-BE49-F238E27FC236}">
                <a16:creationId xmlns="" xmlns:a16="http://schemas.microsoft.com/office/drawing/2014/main" id="{9363D4A2-BBFC-476C-8C00-ADF3651FBC4D}"/>
              </a:ext>
            </a:extLst>
          </p:cNvPr>
          <p:cNvSpPr txBox="1">
            <a:spLocks/>
          </p:cNvSpPr>
          <p:nvPr/>
        </p:nvSpPr>
        <p:spPr>
          <a:xfrm>
            <a:off x="3631098" y="123372"/>
            <a:ext cx="6564214" cy="1582649"/>
          </a:xfrm>
          <a:prstGeom prst="rect">
            <a:avLst/>
          </a:prstGeom>
          <a:noFill/>
        </p:spPr>
        <p:txBody>
          <a:bodyPr>
            <a:noAutofit/>
          </a:bodyPr>
          <a:lstStyle/>
          <a:p>
            <a:pPr algn="ctr">
              <a:lnSpc>
                <a:spcPct val="150000"/>
              </a:lnSpc>
            </a:pPr>
            <a:r>
              <a:rPr lang="fr-FR" sz="2400" b="1" dirty="0">
                <a:latin typeface="Times New Roman" panose="02020603050405020304" pitchFamily="18" charset="0"/>
                <a:cs typeface="Times New Roman" panose="02020603050405020304" pitchFamily="18" charset="0"/>
              </a:rPr>
              <a:t>Université Hassan II - Casablanca</a:t>
            </a:r>
          </a:p>
          <a:p>
            <a:pPr algn="ctr">
              <a:lnSpc>
                <a:spcPct val="150000"/>
              </a:lnSpc>
            </a:pPr>
            <a:r>
              <a:rPr lang="fr-FR" sz="2000" b="1" dirty="0">
                <a:latin typeface="Times New Roman" panose="02020603050405020304" pitchFamily="18" charset="0"/>
                <a:cs typeface="Times New Roman" panose="02020603050405020304" pitchFamily="18" charset="0"/>
              </a:rPr>
              <a:t>Faculté des Sciences Ben M’</a:t>
            </a:r>
            <a:r>
              <a:rPr lang="fr-FR" sz="2000" b="1" dirty="0" err="1">
                <a:latin typeface="Times New Roman" panose="02020603050405020304" pitchFamily="18" charset="0"/>
                <a:cs typeface="Times New Roman" panose="02020603050405020304" pitchFamily="18" charset="0"/>
              </a:rPr>
              <a:t>sik</a:t>
            </a:r>
            <a:endParaRPr lang="fr-FR" sz="2000" b="1" dirty="0">
              <a:latin typeface="Times New Roman" panose="02020603050405020304" pitchFamily="18" charset="0"/>
              <a:cs typeface="Times New Roman" panose="02020603050405020304" pitchFamily="18" charset="0"/>
            </a:endParaRPr>
          </a:p>
          <a:p>
            <a:pPr algn="ctr">
              <a:lnSpc>
                <a:spcPct val="150000"/>
              </a:lnSpc>
            </a:pPr>
            <a:r>
              <a:rPr lang="fr-FR" b="1" dirty="0">
                <a:latin typeface="Times New Roman" panose="02020603050405020304" pitchFamily="18" charset="0"/>
                <a:cs typeface="Times New Roman" panose="02020603050405020304" pitchFamily="18" charset="0"/>
              </a:rPr>
              <a:t>Département mathématique et informatique </a:t>
            </a:r>
          </a:p>
          <a:p>
            <a:pPr algn="ctr">
              <a:lnSpc>
                <a:spcPct val="150000"/>
              </a:lnSpc>
            </a:pPr>
            <a:endParaRPr lang="fr-FR" sz="2400" b="1" dirty="0">
              <a:latin typeface="Times New Roman" panose="02020603050405020304" pitchFamily="18" charset="0"/>
              <a:cs typeface="Times New Roman" panose="02020603050405020304" pitchFamily="18" charset="0"/>
            </a:endParaRPr>
          </a:p>
          <a:p>
            <a:pPr algn="ctr">
              <a:lnSpc>
                <a:spcPct val="150000"/>
              </a:lnSpc>
            </a:pPr>
            <a:endParaRPr lang="fr-FR" sz="2400" b="1" dirty="0">
              <a:latin typeface="Times New Roman" panose="02020603050405020304" pitchFamily="18" charset="0"/>
              <a:cs typeface="Times New Roman" panose="02020603050405020304" pitchFamily="18" charset="0"/>
            </a:endParaRPr>
          </a:p>
        </p:txBody>
      </p:sp>
      <p:pic>
        <p:nvPicPr>
          <p:cNvPr id="11" name="Image 10" descr="C:\xampp\htdocs\cimpa-casablanca2018\images\logo1.PNG">
            <a:extLst>
              <a:ext uri="{FF2B5EF4-FFF2-40B4-BE49-F238E27FC236}">
                <a16:creationId xmlns="" xmlns:a16="http://schemas.microsoft.com/office/drawing/2014/main" id="{05D8AB6E-3B80-4EA9-BA5B-8A695E15B4F2}"/>
              </a:ext>
            </a:extLst>
          </p:cNvPr>
          <p:cNvPicPr/>
          <p:nvPr/>
        </p:nvPicPr>
        <p:blipFill>
          <a:blip r:embed="rId4" cstate="print"/>
          <a:srcRect/>
          <a:stretch>
            <a:fillRect/>
          </a:stretch>
        </p:blipFill>
        <p:spPr bwMode="auto">
          <a:xfrm>
            <a:off x="346735" y="219377"/>
            <a:ext cx="2676525" cy="1226776"/>
          </a:xfrm>
          <a:prstGeom prst="rect">
            <a:avLst/>
          </a:prstGeom>
          <a:noFill/>
        </p:spPr>
      </p:pic>
    </p:spTree>
    <p:extLst>
      <p:ext uri="{BB962C8B-B14F-4D97-AF65-F5344CB8AC3E}">
        <p14:creationId xmlns:p14="http://schemas.microsoft.com/office/powerpoint/2010/main" xmlns="" val="2434121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5362"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Pile. Implémentation à l’aide d’un tableau(2)</a:t>
            </a:r>
          </a:p>
        </p:txBody>
      </p:sp>
      <p:sp>
        <p:nvSpPr>
          <p:cNvPr id="15363" name="Rectangle 3"/>
          <p:cNvSpPr>
            <a:spLocks noGrp="1" noChangeArrowheads="1"/>
          </p:cNvSpPr>
          <p:nvPr>
            <p:ph type="body" idx="1"/>
          </p:nvPr>
        </p:nvSpPr>
        <p:spPr>
          <a:xfrm>
            <a:off x="821635" y="2557669"/>
            <a:ext cx="10734261" cy="3935896"/>
          </a:xfrm>
        </p:spPr>
        <p:txBody>
          <a:bodyPr>
            <a:normAutofit fontScale="92500" lnSpcReduction="10000"/>
          </a:bodyPr>
          <a:lstStyle/>
          <a:p>
            <a:pPr>
              <a:buFontTx/>
              <a:buNone/>
            </a:pPr>
            <a:r>
              <a:rPr lang="fr-FR" sz="2000" dirty="0">
                <a:solidFill>
                  <a:srgbClr val="000000"/>
                </a:solidFill>
                <a:latin typeface="Times New Roman" panose="02020603050405020304" pitchFamily="18" charset="0"/>
                <a:cs typeface="Times New Roman" panose="02020603050405020304" pitchFamily="18" charset="0"/>
              </a:rPr>
              <a:t>Procédure Empiler(réf P: Pile, val X : Elément)</a:t>
            </a:r>
          </a:p>
          <a:p>
            <a:pPr>
              <a:buFontTx/>
              <a:buNone/>
            </a:pPr>
            <a:r>
              <a:rPr lang="fr-FR" sz="2000" dirty="0">
                <a:solidFill>
                  <a:srgbClr val="000000"/>
                </a:solidFill>
                <a:latin typeface="Times New Roman" panose="02020603050405020304" pitchFamily="18" charset="0"/>
                <a:cs typeface="Times New Roman" panose="02020603050405020304" pitchFamily="18" charset="0"/>
              </a:rPr>
              <a:t>Début</a:t>
            </a:r>
          </a:p>
          <a:p>
            <a:pPr lvl="1">
              <a:buFontTx/>
              <a:buNone/>
            </a:pPr>
            <a:r>
              <a:rPr lang="fr-FR" sz="2000" dirty="0">
                <a:solidFill>
                  <a:srgbClr val="000000"/>
                </a:solidFill>
                <a:latin typeface="Times New Roman" panose="02020603050405020304" pitchFamily="18" charset="0"/>
                <a:cs typeface="Times New Roman" panose="02020603050405020304" pitchFamily="18" charset="0"/>
              </a:rPr>
              <a:t>Si </a:t>
            </a:r>
            <a:r>
              <a:rPr lang="fr-FR" sz="2000" dirty="0" err="1">
                <a:solidFill>
                  <a:srgbClr val="000000"/>
                </a:solidFill>
                <a:latin typeface="Times New Roman" panose="02020603050405020304" pitchFamily="18" charset="0"/>
                <a:cs typeface="Times New Roman" panose="02020603050405020304" pitchFamily="18" charset="0"/>
              </a:rPr>
              <a:t>P.sommet</a:t>
            </a:r>
            <a:r>
              <a:rPr lang="fr-FR" sz="2000" dirty="0">
                <a:solidFill>
                  <a:srgbClr val="000000"/>
                </a:solidFill>
                <a:latin typeface="Times New Roman" panose="02020603050405020304" pitchFamily="18" charset="0"/>
                <a:cs typeface="Times New Roman" panose="02020603050405020304" pitchFamily="18" charset="0"/>
              </a:rPr>
              <a:t>=</a:t>
            </a:r>
            <a:r>
              <a:rPr lang="fr-FR" sz="2000" dirty="0" err="1">
                <a:solidFill>
                  <a:srgbClr val="000000"/>
                </a:solidFill>
                <a:latin typeface="Times New Roman" panose="02020603050405020304" pitchFamily="18" charset="0"/>
                <a:cs typeface="Times New Roman" panose="02020603050405020304" pitchFamily="18" charset="0"/>
              </a:rPr>
              <a:t>lmax</a:t>
            </a:r>
            <a:endParaRPr lang="fr-FR" sz="2000" dirty="0">
              <a:solidFill>
                <a:srgbClr val="000000"/>
              </a:solidFill>
              <a:latin typeface="Times New Roman" panose="02020603050405020304" pitchFamily="18" charset="0"/>
              <a:cs typeface="Times New Roman" panose="02020603050405020304" pitchFamily="18" charset="0"/>
            </a:endParaRPr>
          </a:p>
          <a:p>
            <a:pPr lvl="2">
              <a:buFontTx/>
              <a:buNone/>
            </a:pPr>
            <a:r>
              <a:rPr lang="fr-FR" dirty="0">
                <a:solidFill>
                  <a:srgbClr val="000000"/>
                </a:solidFill>
                <a:latin typeface="Times New Roman" panose="02020603050405020304" pitchFamily="18" charset="0"/>
                <a:cs typeface="Times New Roman" panose="02020603050405020304" pitchFamily="18" charset="0"/>
              </a:rPr>
              <a:t>Alors Erreur « débordement »</a:t>
            </a:r>
          </a:p>
          <a:p>
            <a:pPr lvl="2">
              <a:buFontTx/>
              <a:buNone/>
            </a:pPr>
            <a:r>
              <a:rPr lang="fr-FR" dirty="0">
                <a:solidFill>
                  <a:srgbClr val="000000"/>
                </a:solidFill>
                <a:latin typeface="Times New Roman" panose="02020603050405020304" pitchFamily="18" charset="0"/>
                <a:cs typeface="Times New Roman" panose="02020603050405020304" pitchFamily="18" charset="0"/>
              </a:rPr>
              <a:t>Sinon</a:t>
            </a:r>
          </a:p>
          <a:p>
            <a:pPr lvl="2">
              <a:buFontTx/>
              <a:buNone/>
            </a:pPr>
            <a:r>
              <a:rPr lang="fr-FR" dirty="0" err="1">
                <a:solidFill>
                  <a:srgbClr val="000000"/>
                </a:solidFill>
                <a:latin typeface="Times New Roman" panose="02020603050405020304" pitchFamily="18" charset="0"/>
                <a:cs typeface="Times New Roman" panose="02020603050405020304" pitchFamily="18" charset="0"/>
              </a:rPr>
              <a:t>P.sommet</a:t>
            </a:r>
            <a:r>
              <a:rPr lang="fr-FR" dirty="0">
                <a:solidFill>
                  <a:srgbClr val="000000"/>
                </a:solidFill>
                <a:latin typeface="Times New Roman" panose="02020603050405020304" pitchFamily="18" charset="0"/>
                <a:cs typeface="Times New Roman" panose="02020603050405020304" pitchFamily="18" charset="0"/>
              </a:rPr>
              <a:t>:=P.sommet+1;</a:t>
            </a:r>
          </a:p>
          <a:p>
            <a:pPr lvl="2">
              <a:buFontTx/>
              <a:buNone/>
            </a:pPr>
            <a:r>
              <a:rPr lang="fr-FR" dirty="0" err="1">
                <a:solidFill>
                  <a:srgbClr val="000000"/>
                </a:solidFill>
                <a:latin typeface="Times New Roman" panose="02020603050405020304" pitchFamily="18" charset="0"/>
                <a:cs typeface="Times New Roman" panose="02020603050405020304" pitchFamily="18" charset="0"/>
              </a:rPr>
              <a:t>P.elts</a:t>
            </a:r>
            <a:r>
              <a:rPr lang="fr-FR" dirty="0">
                <a:solidFill>
                  <a:srgbClr val="000000"/>
                </a:solidFill>
                <a:latin typeface="Times New Roman" panose="02020603050405020304" pitchFamily="18" charset="0"/>
                <a:cs typeface="Times New Roman" panose="02020603050405020304" pitchFamily="18" charset="0"/>
              </a:rPr>
              <a:t>[</a:t>
            </a:r>
            <a:r>
              <a:rPr lang="fr-FR" dirty="0" err="1">
                <a:solidFill>
                  <a:srgbClr val="000000"/>
                </a:solidFill>
                <a:latin typeface="Times New Roman" panose="02020603050405020304" pitchFamily="18" charset="0"/>
                <a:cs typeface="Times New Roman" panose="02020603050405020304" pitchFamily="18" charset="0"/>
              </a:rPr>
              <a:t>P.sommet</a:t>
            </a:r>
            <a:r>
              <a:rPr lang="fr-FR" dirty="0">
                <a:solidFill>
                  <a:srgbClr val="000000"/>
                </a:solidFill>
                <a:latin typeface="Times New Roman" panose="02020603050405020304" pitchFamily="18" charset="0"/>
                <a:cs typeface="Times New Roman" panose="02020603050405020304" pitchFamily="18" charset="0"/>
              </a:rPr>
              <a:t>]:=X;</a:t>
            </a:r>
          </a:p>
          <a:p>
            <a:pPr lvl="1">
              <a:buFontTx/>
              <a:buNone/>
            </a:pPr>
            <a:r>
              <a:rPr lang="fr-FR" sz="2000" dirty="0" err="1">
                <a:solidFill>
                  <a:srgbClr val="000000"/>
                </a:solidFill>
                <a:latin typeface="Times New Roman" panose="02020603050405020304" pitchFamily="18" charset="0"/>
                <a:cs typeface="Times New Roman" panose="02020603050405020304" pitchFamily="18" charset="0"/>
              </a:rPr>
              <a:t>FinSiFinEmpiler</a:t>
            </a:r>
            <a:endParaRPr lang="fr-FR" sz="2000" dirty="0">
              <a:solidFill>
                <a:srgbClr val="000000"/>
              </a:solidFill>
              <a:latin typeface="Times New Roman" panose="02020603050405020304" pitchFamily="18" charset="0"/>
              <a:cs typeface="Times New Roman" panose="02020603050405020304" pitchFamily="18" charset="0"/>
            </a:endParaRPr>
          </a:p>
          <a:p>
            <a:pPr>
              <a:buFontTx/>
              <a:buNone/>
            </a:pPr>
            <a:r>
              <a:rPr lang="fr-FR" sz="2000" b="1" dirty="0">
                <a:solidFill>
                  <a:srgbClr val="FF0000"/>
                </a:solidFill>
                <a:latin typeface="Times New Roman" panose="02020603050405020304" pitchFamily="18" charset="0"/>
                <a:cs typeface="Times New Roman" panose="02020603050405020304" pitchFamily="18" charset="0"/>
              </a:rPr>
              <a:t>Remarque : </a:t>
            </a:r>
            <a:r>
              <a:rPr lang="fr-FR" sz="2000" dirty="0">
                <a:solidFill>
                  <a:srgbClr val="000000"/>
                </a:solidFill>
                <a:latin typeface="Times New Roman" panose="02020603050405020304" pitchFamily="18" charset="0"/>
                <a:cs typeface="Times New Roman" panose="02020603050405020304" pitchFamily="18" charset="0"/>
              </a:rPr>
              <a:t>chacune des opérations (Empiler, Dépiler) consomme le temps en O(1)</a:t>
            </a:r>
          </a:p>
          <a:p>
            <a:pPr algn="just">
              <a:lnSpc>
                <a:spcPct val="110000"/>
              </a:lnSpc>
              <a:buFontTx/>
              <a:buNone/>
            </a:pPr>
            <a:r>
              <a:rPr lang="fr-FR" sz="2000" b="1" dirty="0">
                <a:solidFill>
                  <a:srgbClr val="FF0000"/>
                </a:solidFill>
                <a:latin typeface="Times New Roman" panose="02020603050405020304" pitchFamily="18" charset="0"/>
                <a:cs typeface="Times New Roman" panose="02020603050405020304" pitchFamily="18" charset="0"/>
              </a:rPr>
              <a:t>Problème: </a:t>
            </a:r>
            <a:r>
              <a:rPr lang="fr-FR" sz="2000" dirty="0">
                <a:solidFill>
                  <a:srgbClr val="000000"/>
                </a:solidFill>
                <a:latin typeface="Times New Roman" panose="02020603050405020304" pitchFamily="18" charset="0"/>
                <a:cs typeface="Times New Roman" panose="02020603050405020304" pitchFamily="18" charset="0"/>
              </a:rPr>
              <a:t>Expliquer comment implémenter deux piles dans un tableau A[1..n] de telle manière qu’aucune ne déborde à moins que le nombre total d’éléments des deux piles vaille n. Les opérations Empiler et Dépiler devront s’exécuter dans un temps en O(1)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5362" name="Rectangle 2"/>
          <p:cNvSpPr>
            <a:spLocks noGrp="1" noChangeArrowheads="1"/>
          </p:cNvSpPr>
          <p:nvPr>
            <p:ph type="title"/>
          </p:nvPr>
        </p:nvSpPr>
        <p:spPr>
          <a:xfrm>
            <a:off x="1179226" y="826680"/>
            <a:ext cx="9833548" cy="1325563"/>
          </a:xfrm>
        </p:spPr>
        <p:txBody>
          <a:bodyPr>
            <a:normAutofit/>
          </a:bodyPr>
          <a:lstStyle/>
          <a:p>
            <a:pPr algn="ctr"/>
            <a:r>
              <a:rPr lang="fr-FR" sz="4000" dirty="0" smtClean="0">
                <a:solidFill>
                  <a:srgbClr val="FFFFFF"/>
                </a:solidFill>
                <a:latin typeface="Times New Roman" panose="02020603050405020304" pitchFamily="18" charset="0"/>
                <a:cs typeface="Times New Roman" panose="02020603050405020304" pitchFamily="18" charset="0"/>
              </a:rPr>
              <a:t>Pile</a:t>
            </a:r>
            <a:r>
              <a:rPr lang="fr-FR" sz="4000" dirty="0">
                <a:solidFill>
                  <a:srgbClr val="FFFFFF"/>
                </a:solidFill>
                <a:latin typeface="Times New Roman" panose="02020603050405020304" pitchFamily="18" charset="0"/>
                <a:cs typeface="Times New Roman" panose="02020603050405020304" pitchFamily="18" charset="0"/>
              </a:rPr>
              <a:t>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sp>
        <p:nvSpPr>
          <p:cNvPr id="15363" name="Rectangle 3"/>
          <p:cNvSpPr>
            <a:spLocks noGrp="1" noChangeArrowheads="1"/>
          </p:cNvSpPr>
          <p:nvPr>
            <p:ph type="body" idx="1"/>
          </p:nvPr>
        </p:nvSpPr>
        <p:spPr>
          <a:xfrm>
            <a:off x="821635" y="2557669"/>
            <a:ext cx="10734261" cy="3935896"/>
          </a:xfrm>
        </p:spPr>
        <p:txBody>
          <a:bodyPr>
            <a:normAutofit/>
          </a:bodyPr>
          <a:lstStyle/>
          <a:p>
            <a:pPr algn="just">
              <a:buFontTx/>
              <a:buNone/>
            </a:pPr>
            <a:r>
              <a:rPr lang="fr-FR" sz="2000" dirty="0">
                <a:solidFill>
                  <a:srgbClr val="000000"/>
                </a:solidFill>
                <a:latin typeface="Times New Roman" panose="02020603050405020304" pitchFamily="18" charset="0"/>
                <a:cs typeface="Times New Roman" panose="02020603050405020304" pitchFamily="18" charset="0"/>
              </a:rPr>
              <a:t>Une pile dynamique est une liste à la quel on attache un pointeur sommet.  C’est un enregistrement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à une seule case : pointeur qui pointe la dernière valeur traitée dans la liste (sommet). </a:t>
            </a:r>
            <a:endParaRPr lang="fr-FR" sz="2000" dirty="0" smtClean="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dirty="0" smtClean="0">
              <a:solidFill>
                <a:srgbClr val="000000"/>
              </a:solidFill>
              <a:latin typeface="Times New Roman" panose="02020603050405020304" pitchFamily="18" charset="0"/>
              <a:cs typeface="Times New Roman" panose="02020603050405020304" pitchFamily="18" charset="0"/>
            </a:endParaRP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De même que pour les piles statiques nous présentons la déclaration et les sous algorithmes de bases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détaillés pour le type statique. Et dans un souci d’uniformisation nous utilisons les mêmes noms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mais en ajoutant un D (pour rappeler Dynamique) à la fin de chaque nom pour faire la différence</a:t>
            </a:r>
            <a:r>
              <a:rPr lang="fr-FR" sz="2000" dirty="0" smtClean="0">
                <a:solidFill>
                  <a:srgbClr val="000000"/>
                </a:solidFill>
                <a:latin typeface="Times New Roman" panose="02020603050405020304" pitchFamily="18" charset="0"/>
                <a:cs typeface="Times New Roman" panose="02020603050405020304" pitchFamily="18" charset="0"/>
              </a:rPr>
              <a:t>.</a:t>
            </a:r>
          </a:p>
          <a:p>
            <a:pPr algn="just">
              <a:buFontTx/>
              <a:buNone/>
            </a:pPr>
            <a:endParaRPr lang="fr-FR" sz="2000" dirty="0">
              <a:solidFill>
                <a:srgbClr val="000000"/>
              </a:solidFill>
              <a:latin typeface="Times New Roman" panose="02020603050405020304" pitchFamily="18" charset="0"/>
              <a:cs typeface="Times New Roman" panose="02020603050405020304" pitchFamily="18" charset="0"/>
            </a:endParaRP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Note : Il n’y a pas de pile pleine pour les piles dynamique. La seule possibilité de ne pas pouvoir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ajouter un élément c’est d’avoir une mémoire pleine, cas que l’on ne prend pas en considération ici.</a:t>
            </a:r>
          </a:p>
        </p:txBody>
      </p:sp>
    </p:spTree>
    <p:extLst>
      <p:ext uri="{BB962C8B-B14F-4D97-AF65-F5344CB8AC3E}">
        <p14:creationId xmlns:p14="http://schemas.microsoft.com/office/powerpoint/2010/main" xmlns="" val="293214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5362" name="Rectangle 2"/>
          <p:cNvSpPr>
            <a:spLocks noGrp="1" noChangeArrowheads="1"/>
          </p:cNvSpPr>
          <p:nvPr>
            <p:ph type="title"/>
          </p:nvPr>
        </p:nvSpPr>
        <p:spPr>
          <a:xfrm>
            <a:off x="1179226" y="826680"/>
            <a:ext cx="9833548" cy="1325563"/>
          </a:xfrm>
        </p:spPr>
        <p:txBody>
          <a:bodyPr>
            <a:normAutofit/>
          </a:bodyPr>
          <a:lstStyle/>
          <a:p>
            <a:pPr algn="ctr"/>
            <a:r>
              <a:rPr lang="fr-FR" sz="4000" dirty="0" smtClean="0">
                <a:solidFill>
                  <a:srgbClr val="FFFFFF"/>
                </a:solidFill>
                <a:latin typeface="Times New Roman" panose="02020603050405020304" pitchFamily="18" charset="0"/>
                <a:cs typeface="Times New Roman" panose="02020603050405020304" pitchFamily="18" charset="0"/>
              </a:rPr>
              <a:t>Pile</a:t>
            </a:r>
            <a:r>
              <a:rPr lang="fr-FR" sz="4000" dirty="0">
                <a:solidFill>
                  <a:srgbClr val="FFFFFF"/>
                </a:solidFill>
                <a:latin typeface="Times New Roman" panose="02020603050405020304" pitchFamily="18" charset="0"/>
                <a:cs typeface="Times New Roman" panose="02020603050405020304" pitchFamily="18" charset="0"/>
              </a:rPr>
              <a:t>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sp>
        <p:nvSpPr>
          <p:cNvPr id="15363" name="Rectangle 3"/>
          <p:cNvSpPr>
            <a:spLocks noGrp="1" noChangeArrowheads="1"/>
          </p:cNvSpPr>
          <p:nvPr>
            <p:ph type="body" idx="1"/>
          </p:nvPr>
        </p:nvSpPr>
        <p:spPr>
          <a:xfrm>
            <a:off x="850005" y="2557669"/>
            <a:ext cx="10869769" cy="3935896"/>
          </a:xfrm>
        </p:spPr>
        <p:txBody>
          <a:bodyPr>
            <a:normAutofit fontScale="92500" lnSpcReduction="10000"/>
          </a:bodyPr>
          <a:lstStyle/>
          <a:p>
            <a:pPr algn="just">
              <a:buFontTx/>
              <a:buNone/>
            </a:pPr>
            <a:endParaRPr lang="fr-FR" sz="2000" b="1" i="1" dirty="0" smtClean="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smtClean="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smtClean="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smtClean="0">
              <a:solidFill>
                <a:srgbClr val="000000"/>
              </a:solidFill>
              <a:latin typeface="Times New Roman" panose="02020603050405020304" pitchFamily="18" charset="0"/>
              <a:cs typeface="Times New Roman" panose="02020603050405020304" pitchFamily="18" charset="0"/>
            </a:endParaRPr>
          </a:p>
          <a:p>
            <a:pPr algn="just">
              <a:buFontTx/>
              <a:buNone/>
            </a:pPr>
            <a:endParaRPr lang="fr-FR" sz="2000" b="1" i="1" dirty="0" smtClean="0">
              <a:solidFill>
                <a:srgbClr val="000000"/>
              </a:solidFill>
              <a:latin typeface="Times New Roman" panose="02020603050405020304" pitchFamily="18" charset="0"/>
              <a:cs typeface="Times New Roman" panose="02020603050405020304" pitchFamily="18" charset="0"/>
            </a:endParaRPr>
          </a:p>
          <a:p>
            <a:pPr algn="just">
              <a:buFontTx/>
              <a:buNone/>
            </a:pPr>
            <a:r>
              <a:rPr lang="fr-FR" sz="2000" b="1" i="1" dirty="0" smtClean="0">
                <a:solidFill>
                  <a:srgbClr val="000000"/>
                </a:solidFill>
                <a:latin typeface="Times New Roman" panose="02020603050405020304" pitchFamily="18" charset="0"/>
                <a:cs typeface="Times New Roman" panose="02020603050405020304" pitchFamily="18" charset="0"/>
              </a:rPr>
              <a:t>Note </a:t>
            </a:r>
            <a:r>
              <a:rPr lang="fr-FR" sz="2000" dirty="0">
                <a:solidFill>
                  <a:srgbClr val="000000"/>
                </a:solidFill>
                <a:latin typeface="Times New Roman" panose="02020603050405020304" pitchFamily="18" charset="0"/>
                <a:cs typeface="Times New Roman" panose="02020603050405020304" pitchFamily="18" charset="0"/>
              </a:rPr>
              <a:t>: Les données enregistrées dans la pile peuvent être des entiers, des réels, des caractères, des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chaînes de caractères, des booléens, des tableaux, des pointeurs de listes ou encore des piles ou </a:t>
            </a:r>
          </a:p>
          <a:p>
            <a:pPr algn="just">
              <a:buFontTx/>
              <a:buNone/>
            </a:pPr>
            <a:r>
              <a:rPr lang="fr-FR" sz="2000" dirty="0">
                <a:solidFill>
                  <a:srgbClr val="000000"/>
                </a:solidFill>
                <a:latin typeface="Times New Roman" panose="02020603050405020304" pitchFamily="18" charset="0"/>
                <a:cs typeface="Times New Roman" panose="02020603050405020304" pitchFamily="18" charset="0"/>
              </a:rPr>
              <a:t>files.</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42225" y="2710175"/>
            <a:ext cx="9970549" cy="2492889"/>
          </a:xfrm>
          <a:prstGeom prst="rect">
            <a:avLst/>
          </a:prstGeom>
        </p:spPr>
      </p:pic>
    </p:spTree>
    <p:extLst>
      <p:ext uri="{BB962C8B-B14F-4D97-AF65-F5344CB8AC3E}">
        <p14:creationId xmlns:p14="http://schemas.microsoft.com/office/powerpoint/2010/main" xmlns="" val="42698866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5362" name="Rectangle 2"/>
          <p:cNvSpPr>
            <a:spLocks noGrp="1" noChangeArrowheads="1"/>
          </p:cNvSpPr>
          <p:nvPr>
            <p:ph type="title"/>
          </p:nvPr>
        </p:nvSpPr>
        <p:spPr>
          <a:xfrm>
            <a:off x="1179226" y="826680"/>
            <a:ext cx="9833548" cy="1325563"/>
          </a:xfrm>
        </p:spPr>
        <p:txBody>
          <a:bodyPr>
            <a:normAutofit/>
          </a:bodyPr>
          <a:lstStyle/>
          <a:p>
            <a:pPr algn="ctr"/>
            <a:r>
              <a:rPr lang="fr-FR" sz="4000" dirty="0" smtClean="0">
                <a:solidFill>
                  <a:srgbClr val="FFFFFF"/>
                </a:solidFill>
                <a:latin typeface="Times New Roman" panose="02020603050405020304" pitchFamily="18" charset="0"/>
                <a:cs typeface="Times New Roman" panose="02020603050405020304" pitchFamily="18" charset="0"/>
              </a:rPr>
              <a:t>Pile</a:t>
            </a:r>
            <a:r>
              <a:rPr lang="fr-FR" sz="4000" dirty="0">
                <a:solidFill>
                  <a:srgbClr val="FFFFFF"/>
                </a:solidFill>
                <a:latin typeface="Times New Roman" panose="02020603050405020304" pitchFamily="18" charset="0"/>
                <a:cs typeface="Times New Roman" panose="02020603050405020304" pitchFamily="18" charset="0"/>
              </a:rPr>
              <a:t>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5" name="Imag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490336" y="4438117"/>
            <a:ext cx="5522438" cy="1280103"/>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485150" y="6198572"/>
            <a:ext cx="7659169" cy="533474"/>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93179" y="2753936"/>
            <a:ext cx="4341252" cy="3340606"/>
          </a:xfrm>
          <a:prstGeom prst="rect">
            <a:avLst/>
          </a:prstGeom>
        </p:spPr>
      </p:pic>
    </p:spTree>
    <p:extLst>
      <p:ext uri="{BB962C8B-B14F-4D97-AF65-F5344CB8AC3E}">
        <p14:creationId xmlns:p14="http://schemas.microsoft.com/office/powerpoint/2010/main" xmlns="" val="25868200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5362" name="Rectangle 2"/>
          <p:cNvSpPr>
            <a:spLocks noGrp="1" noChangeArrowheads="1"/>
          </p:cNvSpPr>
          <p:nvPr>
            <p:ph type="title"/>
          </p:nvPr>
        </p:nvSpPr>
        <p:spPr>
          <a:xfrm>
            <a:off x="1179226" y="826680"/>
            <a:ext cx="9833548" cy="1325563"/>
          </a:xfrm>
        </p:spPr>
        <p:txBody>
          <a:bodyPr>
            <a:normAutofit/>
          </a:bodyPr>
          <a:lstStyle/>
          <a:p>
            <a:pPr algn="ctr"/>
            <a:r>
              <a:rPr lang="fr-FR" sz="4000" dirty="0" smtClean="0">
                <a:solidFill>
                  <a:srgbClr val="FFFFFF"/>
                </a:solidFill>
                <a:latin typeface="Times New Roman" panose="02020603050405020304" pitchFamily="18" charset="0"/>
                <a:cs typeface="Times New Roman" panose="02020603050405020304" pitchFamily="18" charset="0"/>
              </a:rPr>
              <a:t>Pile</a:t>
            </a:r>
            <a:r>
              <a:rPr lang="fr-FR" sz="4000" dirty="0">
                <a:solidFill>
                  <a:srgbClr val="FFFFFF"/>
                </a:solidFill>
                <a:latin typeface="Times New Roman" panose="02020603050405020304" pitchFamily="18" charset="0"/>
                <a:cs typeface="Times New Roman" panose="02020603050405020304" pitchFamily="18" charset="0"/>
              </a:rPr>
              <a:t>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8673" y="2753935"/>
            <a:ext cx="5776256" cy="2204431"/>
          </a:xfrm>
          <a:prstGeom prst="rect">
            <a:avLst/>
          </a:prstGeom>
        </p:spPr>
      </p:pic>
      <p:pic>
        <p:nvPicPr>
          <p:cNvPr id="4" name="Image 3"/>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864929" y="2586511"/>
            <a:ext cx="6326767" cy="3582469"/>
          </a:xfrm>
          <a:prstGeom prst="rect">
            <a:avLst/>
          </a:prstGeom>
        </p:spPr>
      </p:pic>
    </p:spTree>
    <p:extLst>
      <p:ext uri="{BB962C8B-B14F-4D97-AF65-F5344CB8AC3E}">
        <p14:creationId xmlns:p14="http://schemas.microsoft.com/office/powerpoint/2010/main" xmlns="" val="612355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23962611-DFD5-4092-AAFD-559E3DFCE2C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 xmlns:a16="http://schemas.microsoft.com/office/drawing/2014/main" id="{2270F1FA-0425-408F-9861-80BF5AFB276D}"/>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7" name="Titre 6">
            <a:extLst>
              <a:ext uri="{FF2B5EF4-FFF2-40B4-BE49-F238E27FC236}">
                <a16:creationId xmlns="" xmlns:a16="http://schemas.microsoft.com/office/drawing/2014/main" id="{5B8B594C-36ED-4C1E-8A31-B9E226F79600}"/>
              </a:ext>
            </a:extLst>
          </p:cNvPr>
          <p:cNvSpPr>
            <a:spLocks noGrp="1"/>
          </p:cNvSpPr>
          <p:nvPr>
            <p:ph type="title"/>
          </p:nvPr>
        </p:nvSpPr>
        <p:spPr>
          <a:xfrm>
            <a:off x="3045368" y="2043663"/>
            <a:ext cx="6105194" cy="2031055"/>
          </a:xfrm>
        </p:spPr>
        <p:txBody>
          <a:bodyPr vert="horz" lIns="91440" tIns="45720" rIns="91440" bIns="45720" rtlCol="0" anchor="b">
            <a:normAutofit/>
          </a:bodyPr>
          <a:lstStyle/>
          <a:p>
            <a:pPr algn="ctr"/>
            <a:r>
              <a:rPr lang="en-US" sz="8800" b="1" kern="1200" dirty="0">
                <a:solidFill>
                  <a:srgbClr val="FFFFFF"/>
                </a:solidFill>
                <a:latin typeface="Times New Roman" panose="02020603050405020304" pitchFamily="18" charset="0"/>
                <a:cs typeface="Times New Roman" panose="02020603050405020304" pitchFamily="18" charset="0"/>
              </a:rPr>
              <a:t>Les </a:t>
            </a:r>
            <a:r>
              <a:rPr lang="en-US" sz="8800" b="1" kern="1200" dirty="0" err="1">
                <a:solidFill>
                  <a:srgbClr val="FFFFFF"/>
                </a:solidFill>
                <a:latin typeface="Times New Roman" panose="02020603050405020304" pitchFamily="18" charset="0"/>
                <a:cs typeface="Times New Roman" panose="02020603050405020304" pitchFamily="18" charset="0"/>
              </a:rPr>
              <a:t>fichiers</a:t>
            </a:r>
            <a:endParaRPr lang="en-US" sz="8800" b="1" kern="12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8528744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89794" name="Rectangle 2">
            <a:extLst>
              <a:ext uri="{FF2B5EF4-FFF2-40B4-BE49-F238E27FC236}">
                <a16:creationId xmlns="" xmlns:a16="http://schemas.microsoft.com/office/drawing/2014/main" id="{A277FB7B-8983-4A91-A9C7-B7AF5E8E2A5A}"/>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Les fichiers</a:t>
            </a:r>
          </a:p>
        </p:txBody>
      </p:sp>
      <p:sp>
        <p:nvSpPr>
          <p:cNvPr id="289795" name="Rectangle 3" descr="Rectangle: Click to edit Master text styles&#10;Second level&#10;Third level&#10;Fourth level&#10;Fifth level">
            <a:extLst>
              <a:ext uri="{FF2B5EF4-FFF2-40B4-BE49-F238E27FC236}">
                <a16:creationId xmlns="" xmlns:a16="http://schemas.microsoft.com/office/drawing/2014/main" id="{63DA3168-7103-4B1F-BD81-41AFEFC02C92}"/>
              </a:ext>
            </a:extLst>
          </p:cNvPr>
          <p:cNvSpPr>
            <a:spLocks noGrp="1" noChangeArrowheads="1"/>
          </p:cNvSpPr>
          <p:nvPr>
            <p:ph type="body" idx="1"/>
          </p:nvPr>
        </p:nvSpPr>
        <p:spPr>
          <a:xfrm>
            <a:off x="841829" y="2753937"/>
            <a:ext cx="10551885" cy="3675892"/>
          </a:xfrm>
        </p:spPr>
        <p:txBody>
          <a:bodyPr>
            <a:normAutofit/>
          </a:bodyPr>
          <a:lstStyle/>
          <a:p>
            <a:pPr algn="just">
              <a:buFont typeface="Wingdings" panose="05000000000000000000" pitchFamily="2" charset="2"/>
              <a:buChar char="Ø"/>
            </a:pP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Motivation</a:t>
            </a:r>
            <a:endParaRPr lang="fr-FR" altLang="fr-FR" sz="2400" dirty="0">
              <a:solidFill>
                <a:schemeClr val="accent4">
                  <a:lumMod val="50000"/>
                </a:schemeClr>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None/>
            </a:pPr>
            <a:r>
              <a:rPr lang="fr-FR" altLang="fr-FR" sz="2400" dirty="0">
                <a:solidFill>
                  <a:srgbClr val="000000"/>
                </a:solidFill>
                <a:latin typeface="Times New Roman" panose="02020603050405020304" pitchFamily="18" charset="0"/>
                <a:cs typeface="Times New Roman" panose="02020603050405020304" pitchFamily="18" charset="0"/>
              </a:rPr>
              <a:t>	Toutes les structures de données que nous avons vues ont un point commun:</a:t>
            </a:r>
          </a:p>
          <a:p>
            <a:pPr lvl="1" algn="just"/>
            <a:r>
              <a:rPr lang="fr-FR" altLang="fr-FR" b="1" dirty="0">
                <a:solidFill>
                  <a:srgbClr val="9B0D40"/>
                </a:solidFill>
                <a:latin typeface="Times New Roman" panose="02020603050405020304" pitchFamily="18" charset="0"/>
                <a:cs typeface="Times New Roman" panose="02020603050405020304" pitchFamily="18" charset="0"/>
              </a:rPr>
              <a:t>Résident dans la mémoire principale</a:t>
            </a:r>
            <a:r>
              <a:rPr lang="fr-FR" altLang="fr-FR" dirty="0">
                <a:solidFill>
                  <a:srgbClr val="9B0D40"/>
                </a:solidFill>
                <a:latin typeface="Times New Roman" panose="02020603050405020304" pitchFamily="18" charset="0"/>
                <a:cs typeface="Times New Roman" panose="02020603050405020304" pitchFamily="18" charset="0"/>
              </a:rPr>
              <a:t> </a:t>
            </a:r>
            <a:r>
              <a:rPr lang="fr-FR" altLang="fr-FR" dirty="0">
                <a:solidFill>
                  <a:srgbClr val="000000"/>
                </a:solidFill>
                <a:latin typeface="Times New Roman" panose="02020603050405020304" pitchFamily="18" charset="0"/>
                <a:cs typeface="Times New Roman" panose="02020603050405020304" pitchFamily="18" charset="0"/>
              </a:rPr>
              <a:t>de l'ordinateur. (existence limitée à la durée d’exécution du programme)</a:t>
            </a:r>
          </a:p>
          <a:p>
            <a:pPr lvl="1" algn="just">
              <a:buFont typeface="Wingdings" panose="05000000000000000000" pitchFamily="2" charset="2"/>
              <a:buChar char="Ä"/>
            </a:pPr>
            <a:r>
              <a:rPr lang="fr-FR" altLang="fr-FR" b="1" dirty="0">
                <a:solidFill>
                  <a:srgbClr val="9B0D40"/>
                </a:solidFill>
                <a:latin typeface="Times New Roman" panose="02020603050405020304" pitchFamily="18" charset="0"/>
                <a:cs typeface="Times New Roman" panose="02020603050405020304" pitchFamily="18" charset="0"/>
                <a:sym typeface="Wingdings" panose="05000000000000000000" pitchFamily="2" charset="2"/>
              </a:rPr>
              <a:t>Besoin de c</a:t>
            </a:r>
            <a:r>
              <a:rPr lang="fr-FR" altLang="fr-FR" b="1" dirty="0">
                <a:solidFill>
                  <a:srgbClr val="9B0D40"/>
                </a:solidFill>
                <a:latin typeface="Times New Roman" panose="02020603050405020304" pitchFamily="18" charset="0"/>
                <a:cs typeface="Times New Roman" panose="02020603050405020304" pitchFamily="18" charset="0"/>
              </a:rPr>
              <a:t>onserver des donn</a:t>
            </a:r>
            <a:r>
              <a:rPr lang="fr-FR" altLang="fr-FR" b="1" dirty="0">
                <a:solidFill>
                  <a:srgbClr val="000000"/>
                </a:solidFill>
                <a:latin typeface="Times New Roman" panose="02020603050405020304" pitchFamily="18" charset="0"/>
                <a:cs typeface="Times New Roman" panose="02020603050405020304" pitchFamily="18" charset="0"/>
              </a:rPr>
              <a:t>ées</a:t>
            </a:r>
            <a:r>
              <a:rPr lang="fr-FR" altLang="fr-FR" dirty="0">
                <a:solidFill>
                  <a:srgbClr val="000000"/>
                </a:solidFill>
                <a:latin typeface="Times New Roman" panose="02020603050405020304" pitchFamily="18" charset="0"/>
                <a:cs typeface="Times New Roman" panose="02020603050405020304" pitchFamily="18" charset="0"/>
              </a:rPr>
              <a:t> (pour une utilisation future) après l’exécution du programme (exemple : carnet d ’adresses)</a:t>
            </a:r>
          </a:p>
          <a:p>
            <a:pPr marL="457200" lvl="1" indent="0" algn="just">
              <a:buNone/>
            </a:pPr>
            <a:endParaRPr lang="fr-FR" altLang="fr-FR" dirty="0">
              <a:solidFill>
                <a:srgbClr val="000000"/>
              </a:solidFill>
              <a:latin typeface="Times New Roman" panose="02020603050405020304" pitchFamily="18" charset="0"/>
              <a:cs typeface="Times New Roman" panose="02020603050405020304" pitchFamily="18" charset="0"/>
              <a:sym typeface="Wingdings" panose="05000000000000000000" pitchFamily="2" charset="2"/>
            </a:endParaRPr>
          </a:p>
          <a:p>
            <a:pPr lvl="1" algn="just">
              <a:buFont typeface="Wingdings" panose="05000000000000000000" pitchFamily="2" charset="2"/>
              <a:buNone/>
            </a:pPr>
            <a:r>
              <a:rPr lang="fr-FR" altLang="fr-FR" dirty="0">
                <a:solidFill>
                  <a:schemeClr val="accent2">
                    <a:lumMod val="75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fr-FR" altLang="fr-FR" dirty="0">
                <a:solidFill>
                  <a:srgbClr val="000000"/>
                </a:solidFill>
                <a:latin typeface="Times New Roman" panose="02020603050405020304" pitchFamily="18" charset="0"/>
                <a:cs typeface="Times New Roman" panose="02020603050405020304" pitchFamily="18" charset="0"/>
              </a:rPr>
              <a:t> </a:t>
            </a:r>
            <a:r>
              <a:rPr lang="fr-FR" altLang="fr-FR" b="1" dirty="0">
                <a:solidFill>
                  <a:schemeClr val="accent2">
                    <a:lumMod val="75000"/>
                  </a:schemeClr>
                </a:solidFill>
                <a:latin typeface="Times New Roman" panose="02020603050405020304" pitchFamily="18" charset="0"/>
                <a:cs typeface="Times New Roman" panose="02020603050405020304" pitchFamily="18" charset="0"/>
              </a:rPr>
              <a:t>la notion de fichier</a:t>
            </a:r>
            <a:r>
              <a:rPr lang="fr-FR" altLang="fr-FR" dirty="0">
                <a:solidFill>
                  <a:schemeClr val="accent2">
                    <a:lumMod val="75000"/>
                  </a:schemeClr>
                </a:solidFill>
                <a:latin typeface="Times New Roman" panose="02020603050405020304" pitchFamily="18"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94914" name="Rectangle 2">
            <a:extLst>
              <a:ext uri="{FF2B5EF4-FFF2-40B4-BE49-F238E27FC236}">
                <a16:creationId xmlns="" xmlns:a16="http://schemas.microsoft.com/office/drawing/2014/main" id="{F8FBE2F4-33E1-4634-9E1A-B13F7DB3F684}"/>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Les fichiers</a:t>
            </a:r>
          </a:p>
        </p:txBody>
      </p:sp>
      <p:sp>
        <p:nvSpPr>
          <p:cNvPr id="294915" name="Rectangle 3" descr="Rectangle: Click to edit Master text styles&#10;Second level&#10;Third level&#10;Fourth level&#10;Fifth level">
            <a:extLst>
              <a:ext uri="{FF2B5EF4-FFF2-40B4-BE49-F238E27FC236}">
                <a16:creationId xmlns="" xmlns:a16="http://schemas.microsoft.com/office/drawing/2014/main" id="{E4A7D1C6-5389-42E2-8AC3-EDC557976377}"/>
              </a:ext>
            </a:extLst>
          </p:cNvPr>
          <p:cNvSpPr>
            <a:spLocks noGrp="1" noChangeArrowheads="1"/>
          </p:cNvSpPr>
          <p:nvPr>
            <p:ph type="body" idx="1"/>
          </p:nvPr>
        </p:nvSpPr>
        <p:spPr>
          <a:xfrm>
            <a:off x="841829" y="2583543"/>
            <a:ext cx="10493827" cy="3875313"/>
          </a:xfrm>
        </p:spPr>
        <p:txBody>
          <a:bodyPr>
            <a:normAutofit/>
          </a:bodyPr>
          <a:lstStyle/>
          <a:p>
            <a:pPr>
              <a:buFont typeface="Wingdings" panose="05000000000000000000" pitchFamily="2" charset="2"/>
              <a:buChar char="Ø"/>
            </a:pP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Qu'est-ce qu'un fichier?</a:t>
            </a:r>
            <a:endParaRPr lang="fr-FR" altLang="fr-FR" sz="2400" dirty="0">
              <a:solidFill>
                <a:schemeClr val="accent4">
                  <a:lumMod val="50000"/>
                </a:schemeClr>
              </a:solidFill>
              <a:latin typeface="Times New Roman" panose="02020603050405020304" pitchFamily="18" charset="0"/>
              <a:cs typeface="Times New Roman" panose="02020603050405020304" pitchFamily="18" charset="0"/>
            </a:endParaRPr>
          </a:p>
          <a:p>
            <a:pPr lvl="1">
              <a:buNone/>
            </a:pPr>
            <a:r>
              <a:rPr lang="fr-FR" altLang="fr-FR" dirty="0">
                <a:solidFill>
                  <a:srgbClr val="000000"/>
                </a:solidFill>
                <a:latin typeface="Times New Roman" panose="02020603050405020304" pitchFamily="18" charset="0"/>
                <a:cs typeface="Times New Roman" panose="02020603050405020304" pitchFamily="18" charset="0"/>
              </a:rPr>
              <a:t>	Un fichier est une collection de fiches; </a:t>
            </a:r>
          </a:p>
          <a:p>
            <a:pPr>
              <a:buFont typeface="Wingdings" panose="05000000000000000000" pitchFamily="2" charset="2"/>
              <a:buNone/>
            </a:pPr>
            <a:r>
              <a:rPr lang="fr-FR" altLang="fr-FR" sz="2400" dirty="0">
                <a:solidFill>
                  <a:srgbClr val="000000"/>
                </a:solidFill>
                <a:latin typeface="Times New Roman" panose="02020603050405020304" pitchFamily="18" charset="0"/>
                <a:cs typeface="Times New Roman" panose="02020603050405020304" pitchFamily="18" charset="0"/>
              </a:rPr>
              <a:t>	</a:t>
            </a:r>
            <a:r>
              <a:rPr lang="fr-FR" altLang="fr-FR" sz="2400" b="1" dirty="0">
                <a:solidFill>
                  <a:schemeClr val="accent1">
                    <a:lumMod val="75000"/>
                  </a:schemeClr>
                </a:solidFill>
                <a:latin typeface="Times New Roman" panose="02020603050405020304" pitchFamily="18" charset="0"/>
                <a:cs typeface="Times New Roman" panose="02020603050405020304" pitchFamily="18" charset="0"/>
              </a:rPr>
              <a:t>Exemple</a:t>
            </a:r>
            <a:r>
              <a:rPr lang="fr-FR" altLang="fr-FR" sz="2400" dirty="0">
                <a:solidFill>
                  <a:schemeClr val="accent1">
                    <a:lumMod val="75000"/>
                  </a:schemeClr>
                </a:solidFill>
                <a:latin typeface="Times New Roman" panose="02020603050405020304" pitchFamily="18" charset="0"/>
                <a:cs typeface="Times New Roman" panose="02020603050405020304" pitchFamily="18" charset="0"/>
              </a:rPr>
              <a:t> : </a:t>
            </a:r>
            <a:r>
              <a:rPr lang="fr-FR" altLang="fr-FR" sz="2400" dirty="0">
                <a:solidFill>
                  <a:srgbClr val="000000"/>
                </a:solidFill>
                <a:latin typeface="Times New Roman" panose="02020603050405020304" pitchFamily="18" charset="0"/>
                <a:cs typeface="Times New Roman" panose="02020603050405020304" pitchFamily="18" charset="0"/>
              </a:rPr>
              <a:t>un fichier dans une bibliothèque, une administration etc. </a:t>
            </a:r>
          </a:p>
          <a:p>
            <a:pPr>
              <a:buFont typeface="Wingdings" panose="05000000000000000000" pitchFamily="2" charset="2"/>
              <a:buNone/>
            </a:pPr>
            <a:endParaRPr lang="fr-FR" altLang="fr-FR" sz="2400" dirty="0">
              <a:solidFill>
                <a:srgbClr val="000000"/>
              </a:solidFill>
              <a:latin typeface="Times New Roman" panose="02020603050405020304" pitchFamily="18" charset="0"/>
              <a:cs typeface="Times New Roman" panose="02020603050405020304" pitchFamily="18" charset="0"/>
            </a:endParaRPr>
          </a:p>
          <a:p>
            <a:pPr>
              <a:buFont typeface="Wingdings" panose="05000000000000000000" pitchFamily="2" charset="2"/>
              <a:buNone/>
            </a:pPr>
            <a:r>
              <a:rPr lang="fr-FR" altLang="fr-FR" sz="2400" b="1" i="1" u="sng" dirty="0">
                <a:solidFill>
                  <a:srgbClr val="9B0D40"/>
                </a:solidFill>
                <a:latin typeface="Times New Roman" panose="02020603050405020304" pitchFamily="18" charset="0"/>
                <a:cs typeface="Times New Roman" panose="02020603050405020304" pitchFamily="18" charset="0"/>
              </a:rPr>
              <a:t>Trouver une fiche</a:t>
            </a:r>
            <a:r>
              <a:rPr lang="fr-FR" altLang="fr-FR" sz="2400" dirty="0">
                <a:solidFill>
                  <a:srgbClr val="9B0D40"/>
                </a:solidFill>
                <a:latin typeface="Times New Roman" panose="02020603050405020304" pitchFamily="18" charset="0"/>
                <a:cs typeface="Times New Roman" panose="02020603050405020304" pitchFamily="18" charset="0"/>
              </a:rPr>
              <a:t> ? </a:t>
            </a:r>
          </a:p>
          <a:p>
            <a:pPr lvl="1"/>
            <a:r>
              <a:rPr lang="fr-FR" altLang="fr-FR" dirty="0">
                <a:solidFill>
                  <a:srgbClr val="000000"/>
                </a:solidFill>
                <a:latin typeface="Times New Roman" panose="02020603050405020304" pitchFamily="18" charset="0"/>
                <a:cs typeface="Times New Roman" panose="02020603050405020304" pitchFamily="18" charset="0"/>
              </a:rPr>
              <a:t>parcourir le fichier fiche après fiche</a:t>
            </a:r>
          </a:p>
          <a:p>
            <a:pPr lvl="1"/>
            <a:r>
              <a:rPr lang="fr-FR" altLang="fr-FR" dirty="0">
                <a:solidFill>
                  <a:srgbClr val="000000"/>
                </a:solidFill>
                <a:latin typeface="Times New Roman" panose="02020603050405020304" pitchFamily="18" charset="0"/>
                <a:cs typeface="Times New Roman" panose="02020603050405020304" pitchFamily="18" charset="0"/>
              </a:rPr>
              <a:t>utiliser une clé d'accès, si le fichier est trié selon cette clé (ordre alphabétique, ordre de cotation des livres...).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90818" name="Rectangle 2">
            <a:extLst>
              <a:ext uri="{FF2B5EF4-FFF2-40B4-BE49-F238E27FC236}">
                <a16:creationId xmlns="" xmlns:a16="http://schemas.microsoft.com/office/drawing/2014/main" id="{95F139C8-BFF2-4D77-B4E5-EC0FA80BD893}"/>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Les fichiers</a:t>
            </a:r>
          </a:p>
        </p:txBody>
      </p:sp>
      <p:sp>
        <p:nvSpPr>
          <p:cNvPr id="290819" name="Rectangle 3" descr="Rectangle: Click to edit Master text styles&#10;Second level&#10;Third level&#10;Fourth level&#10;Fifth level">
            <a:extLst>
              <a:ext uri="{FF2B5EF4-FFF2-40B4-BE49-F238E27FC236}">
                <a16:creationId xmlns="" xmlns:a16="http://schemas.microsoft.com/office/drawing/2014/main" id="{AE6C62D2-CAD8-4295-9616-988361AFA37E}"/>
              </a:ext>
            </a:extLst>
          </p:cNvPr>
          <p:cNvSpPr>
            <a:spLocks noGrp="1" noChangeArrowheads="1"/>
          </p:cNvSpPr>
          <p:nvPr>
            <p:ph type="body" idx="1"/>
          </p:nvPr>
        </p:nvSpPr>
        <p:spPr>
          <a:xfrm>
            <a:off x="861391" y="2637183"/>
            <a:ext cx="10442713" cy="3604591"/>
          </a:xfrm>
        </p:spPr>
        <p:txBody>
          <a:bodyPr>
            <a:normAutofit/>
          </a:bodyPr>
          <a:lstStyle/>
          <a:p>
            <a:pPr algn="just">
              <a:buFont typeface="Wingdings" panose="05000000000000000000" pitchFamily="2" charset="2"/>
              <a:buChar char="Ø"/>
            </a:pP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En informatique</a:t>
            </a:r>
            <a:r>
              <a:rPr lang="fr-FR" altLang="fr-FR" sz="2400" dirty="0">
                <a:solidFill>
                  <a:schemeClr val="accent4">
                    <a:lumMod val="50000"/>
                  </a:schemeClr>
                </a:solidFill>
                <a:latin typeface="Times New Roman" panose="02020603050405020304" pitchFamily="18" charset="0"/>
                <a:cs typeface="Times New Roman" panose="02020603050405020304" pitchFamily="18" charset="0"/>
              </a:rPr>
              <a:t> : </a:t>
            </a:r>
          </a:p>
          <a:p>
            <a:pPr algn="just">
              <a:buFont typeface="Wingdings" panose="05000000000000000000" pitchFamily="2" charset="2"/>
              <a:buChar char="Ø"/>
            </a:pPr>
            <a:endParaRPr lang="fr-FR" altLang="fr-FR" sz="2400" dirty="0">
              <a:solidFill>
                <a:schemeClr val="accent4">
                  <a:lumMod val="50000"/>
                </a:schemeClr>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None/>
            </a:pPr>
            <a:r>
              <a:rPr lang="fr-FR" altLang="fr-FR" sz="2400" dirty="0">
                <a:solidFill>
                  <a:srgbClr val="000000"/>
                </a:solidFill>
                <a:latin typeface="Times New Roman" panose="02020603050405020304" pitchFamily="18" charset="0"/>
                <a:cs typeface="Times New Roman" panose="02020603050405020304" pitchFamily="18" charset="0"/>
              </a:rPr>
              <a:t>	Un </a:t>
            </a:r>
            <a:r>
              <a:rPr lang="fr-FR" altLang="fr-FR" sz="2400" b="1" dirty="0">
                <a:solidFill>
                  <a:srgbClr val="9B0D40"/>
                </a:solidFill>
                <a:latin typeface="Times New Roman" panose="02020603050405020304" pitchFamily="18" charset="0"/>
                <a:cs typeface="Times New Roman" panose="02020603050405020304" pitchFamily="18" charset="0"/>
              </a:rPr>
              <a:t>fichier</a:t>
            </a:r>
            <a:r>
              <a:rPr lang="fr-FR" altLang="fr-FR" sz="2400" dirty="0">
                <a:solidFill>
                  <a:srgbClr val="000000"/>
                </a:solidFill>
                <a:latin typeface="Times New Roman" panose="02020603050405020304" pitchFamily="18" charset="0"/>
                <a:cs typeface="Times New Roman" panose="02020603050405020304" pitchFamily="18" charset="0"/>
              </a:rPr>
              <a:t> est une séquence de données du même type enregistrées sur un support informatique (de manière </a:t>
            </a:r>
            <a:r>
              <a:rPr lang="fr-FR" altLang="fr-FR" sz="2400" b="1" dirty="0">
                <a:solidFill>
                  <a:srgbClr val="9B0D40"/>
                </a:solidFill>
                <a:latin typeface="Times New Roman" panose="02020603050405020304" pitchFamily="18" charset="0"/>
                <a:cs typeface="Times New Roman" panose="02020603050405020304" pitchFamily="18" charset="0"/>
              </a:rPr>
              <a:t>permanente</a:t>
            </a:r>
            <a:r>
              <a:rPr lang="fr-FR" altLang="fr-FR" sz="2400" dirty="0">
                <a:solidFill>
                  <a:srgbClr val="000000"/>
                </a:solidFill>
                <a:latin typeface="Times New Roman" panose="02020603050405020304" pitchFamily="18" charset="0"/>
                <a:cs typeface="Times New Roman" panose="02020603050405020304" pitchFamily="18" charset="0"/>
              </a:rPr>
              <a:t>). </a:t>
            </a:r>
          </a:p>
          <a:p>
            <a:pPr algn="just"/>
            <a:r>
              <a:rPr lang="fr-FR" altLang="fr-FR" sz="2400" dirty="0">
                <a:solidFill>
                  <a:srgbClr val="000000"/>
                </a:solidFill>
                <a:latin typeface="Times New Roman" panose="02020603050405020304" pitchFamily="18" charset="0"/>
                <a:cs typeface="Times New Roman" panose="02020603050405020304" pitchFamily="18" charset="0"/>
              </a:rPr>
              <a:t>Un fichier est :</a:t>
            </a:r>
          </a:p>
          <a:p>
            <a:pPr lvl="1" algn="just"/>
            <a:r>
              <a:rPr lang="fr-FR" altLang="fr-FR" dirty="0">
                <a:solidFill>
                  <a:srgbClr val="000000"/>
                </a:solidFill>
                <a:latin typeface="Times New Roman" panose="02020603050405020304" pitchFamily="18" charset="0"/>
                <a:cs typeface="Times New Roman" panose="02020603050405020304" pitchFamily="18" charset="0"/>
              </a:rPr>
              <a:t>conservés en </a:t>
            </a:r>
            <a:r>
              <a:rPr lang="fr-FR" altLang="fr-FR" i="1" dirty="0">
                <a:solidFill>
                  <a:srgbClr val="9B0D40"/>
                </a:solidFill>
                <a:latin typeface="Times New Roman" panose="02020603050405020304" pitchFamily="18" charset="0"/>
                <a:cs typeface="Times New Roman" panose="02020603050405020304" pitchFamily="18" charset="0"/>
              </a:rPr>
              <a:t>mémoire secondaire</a:t>
            </a:r>
          </a:p>
          <a:p>
            <a:pPr lvl="1" algn="just">
              <a:buFont typeface="Wingdings" panose="05000000000000000000" pitchFamily="2" charset="2"/>
              <a:buNone/>
            </a:pPr>
            <a:r>
              <a:rPr lang="fr-FR" altLang="fr-FR" dirty="0">
                <a:solidFill>
                  <a:srgbClr val="000000"/>
                </a:solidFill>
                <a:latin typeface="Times New Roman" panose="02020603050405020304" pitchFamily="18" charset="0"/>
                <a:cs typeface="Times New Roman" panose="02020603050405020304" pitchFamily="18" charset="0"/>
              </a:rPr>
              <a:t>   (disques et bandes magnétiques, disquettes,...) </a:t>
            </a:r>
          </a:p>
          <a:p>
            <a:pPr lvl="1" algn="just"/>
            <a:r>
              <a:rPr lang="fr-FR" altLang="fr-FR" dirty="0">
                <a:solidFill>
                  <a:srgbClr val="000000"/>
                </a:solidFill>
                <a:latin typeface="Times New Roman" panose="02020603050405020304" pitchFamily="18" charset="0"/>
                <a:cs typeface="Times New Roman" panose="02020603050405020304" pitchFamily="18" charset="0"/>
              </a:rPr>
              <a:t>désigné par un nom et possède des attributs tels que date de création, taille,...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22562" name="Rectangle 2">
            <a:extLst>
              <a:ext uri="{FF2B5EF4-FFF2-40B4-BE49-F238E27FC236}">
                <a16:creationId xmlns="" xmlns:a16="http://schemas.microsoft.com/office/drawing/2014/main" id="{650D72F2-E8B6-4FBA-A74A-EBD3F15436D2}"/>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Fichiers : organisation et accès</a:t>
            </a:r>
          </a:p>
        </p:txBody>
      </p:sp>
      <p:sp>
        <p:nvSpPr>
          <p:cNvPr id="322563" name="Rectangle 3" descr="Rectangle: Click to edit Master text styles&#10;Second level&#10;Third level&#10;Fourth level&#10;Fifth level">
            <a:extLst>
              <a:ext uri="{FF2B5EF4-FFF2-40B4-BE49-F238E27FC236}">
                <a16:creationId xmlns="" xmlns:a16="http://schemas.microsoft.com/office/drawing/2014/main" id="{F165C7A0-2327-4874-84B9-979F1C99B722}"/>
              </a:ext>
            </a:extLst>
          </p:cNvPr>
          <p:cNvSpPr>
            <a:spLocks noGrp="1" noChangeArrowheads="1"/>
          </p:cNvSpPr>
          <p:nvPr>
            <p:ph type="body" idx="1"/>
          </p:nvPr>
        </p:nvSpPr>
        <p:spPr>
          <a:xfrm>
            <a:off x="755374" y="2544416"/>
            <a:ext cx="10257400" cy="3882887"/>
          </a:xfrm>
        </p:spPr>
        <p:txBody>
          <a:bodyPr>
            <a:normAutofit/>
          </a:bodyPr>
          <a:lstStyle/>
          <a:p>
            <a:pPr>
              <a:buFont typeface="Wingdings" panose="05000000000000000000" pitchFamily="2" charset="2"/>
              <a:buChar char="Ø"/>
            </a:pPr>
            <a:r>
              <a:rPr lang="fr-FR" altLang="fr-FR" sz="2400" b="1" i="1" dirty="0">
                <a:solidFill>
                  <a:schemeClr val="accent4">
                    <a:lumMod val="50000"/>
                  </a:schemeClr>
                </a:solidFill>
                <a:latin typeface="Times New Roman" panose="02020603050405020304" pitchFamily="18" charset="0"/>
                <a:cs typeface="Times New Roman" panose="02020603050405020304" pitchFamily="18" charset="0"/>
              </a:rPr>
              <a:t>Définition</a:t>
            </a:r>
            <a:r>
              <a:rPr lang="fr-FR" altLang="fr-FR" sz="2400" dirty="0">
                <a:solidFill>
                  <a:schemeClr val="accent4">
                    <a:lumMod val="50000"/>
                  </a:schemeClr>
                </a:solidFill>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endParaRPr lang="fr-FR" altLang="fr-FR" sz="2400" dirty="0">
              <a:solidFill>
                <a:schemeClr val="accent4">
                  <a:lumMod val="50000"/>
                </a:schemeClr>
              </a:solidFill>
              <a:latin typeface="Times New Roman" panose="02020603050405020304" pitchFamily="18" charset="0"/>
              <a:cs typeface="Times New Roman" panose="02020603050405020304" pitchFamily="18" charset="0"/>
            </a:endParaRPr>
          </a:p>
          <a:p>
            <a:pPr>
              <a:spcBef>
                <a:spcPts val="500"/>
              </a:spcBef>
              <a:spcAft>
                <a:spcPts val="500"/>
              </a:spcAft>
              <a:buNone/>
            </a:pPr>
            <a:r>
              <a:rPr lang="fr-FR" altLang="fr-FR" sz="2400" dirty="0">
                <a:solidFill>
                  <a:srgbClr val="000000"/>
                </a:solidFill>
                <a:latin typeface="Times New Roman" panose="02020603050405020304" pitchFamily="18" charset="0"/>
                <a:cs typeface="Times New Roman" panose="02020603050405020304" pitchFamily="18" charset="0"/>
              </a:rPr>
              <a:t>   L’organisation d'un fichier est la manière dont sont rangés </a:t>
            </a:r>
            <a:r>
              <a:rPr lang="fr-FR" altLang="fr-FR" sz="2400" b="1" dirty="0">
                <a:solidFill>
                  <a:srgbClr val="9B0D40"/>
                </a:solidFill>
                <a:latin typeface="Times New Roman" panose="02020603050405020304" pitchFamily="18" charset="0"/>
                <a:cs typeface="Times New Roman" panose="02020603050405020304" pitchFamily="18" charset="0"/>
              </a:rPr>
              <a:t>physiquement</a:t>
            </a:r>
            <a:r>
              <a:rPr lang="fr-FR" altLang="fr-FR" sz="2400" dirty="0">
                <a:solidFill>
                  <a:srgbClr val="000000"/>
                </a:solidFill>
                <a:latin typeface="Times New Roman" panose="02020603050405020304" pitchFamily="18" charset="0"/>
                <a:cs typeface="Times New Roman" panose="02020603050405020304" pitchFamily="18" charset="0"/>
              </a:rPr>
              <a:t>  les enregistrements du fichier. </a:t>
            </a:r>
          </a:p>
          <a:p>
            <a:pPr lvl="1">
              <a:spcAft>
                <a:spcPts val="500"/>
              </a:spcAft>
            </a:pPr>
            <a:r>
              <a:rPr lang="fr-FR" altLang="fr-FR" dirty="0">
                <a:solidFill>
                  <a:srgbClr val="000000"/>
                </a:solidFill>
                <a:latin typeface="Times New Roman" panose="02020603050405020304" pitchFamily="18" charset="0"/>
                <a:cs typeface="Times New Roman" panose="02020603050405020304" pitchFamily="18" charset="0"/>
              </a:rPr>
              <a:t>Le but est d'arranger les enregistrement de manière à y accéder le plus rapidement possible. </a:t>
            </a:r>
          </a:p>
          <a:p>
            <a:pPr lvl="1">
              <a:spcAft>
                <a:spcPts val="500"/>
              </a:spcAft>
            </a:pPr>
            <a:r>
              <a:rPr lang="fr-FR" altLang="fr-FR" dirty="0">
                <a:solidFill>
                  <a:srgbClr val="000000"/>
                </a:solidFill>
                <a:latin typeface="Times New Roman" panose="02020603050405020304" pitchFamily="18" charset="0"/>
                <a:cs typeface="Times New Roman" panose="02020603050405020304" pitchFamily="18" charset="0"/>
              </a:rPr>
              <a:t>L'organisation est choisie à la création du fichier.  </a:t>
            </a:r>
          </a:p>
          <a:p>
            <a:pPr lvl="1">
              <a:spcAft>
                <a:spcPts val="500"/>
              </a:spcAft>
            </a:pPr>
            <a:r>
              <a:rPr lang="fr-FR" altLang="fr-FR" dirty="0">
                <a:solidFill>
                  <a:srgbClr val="000000"/>
                </a:solidFill>
                <a:latin typeface="Times New Roman" panose="02020603050405020304" pitchFamily="18" charset="0"/>
                <a:cs typeface="Times New Roman" panose="02020603050405020304" pitchFamily="18" charset="0"/>
              </a:rPr>
              <a:t>Le choix d'une organisation correspond à un compromis entre  rapidité d'accès et espace de stockage disponible.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0242" name="Rectangle 1026">
            <a:extLst>
              <a:ext uri="{FF2B5EF4-FFF2-40B4-BE49-F238E27FC236}">
                <a16:creationId xmlns="" xmlns:a16="http://schemas.microsoft.com/office/drawing/2014/main" id="{6AD10D4B-7FBD-461D-8AD6-19C8673A9D5C}"/>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err="1">
                <a:solidFill>
                  <a:srgbClr val="FFFFFF"/>
                </a:solidFill>
                <a:latin typeface="Times New Roman" panose="02020603050405020304" pitchFamily="18" charset="0"/>
                <a:cs typeface="Times New Roman" panose="02020603050405020304" pitchFamily="18" charset="0"/>
              </a:rPr>
              <a:t>Stuctures</a:t>
            </a:r>
            <a:r>
              <a:rPr lang="fr-FR" altLang="fr-FR" sz="4000" dirty="0">
                <a:solidFill>
                  <a:srgbClr val="FFFFFF"/>
                </a:solidFill>
                <a:latin typeface="Times New Roman" panose="02020603050405020304" pitchFamily="18" charset="0"/>
                <a:cs typeface="Times New Roman" panose="02020603050405020304" pitchFamily="18" charset="0"/>
              </a:rPr>
              <a:t> de données ?</a:t>
            </a:r>
          </a:p>
        </p:txBody>
      </p:sp>
      <p:sp>
        <p:nvSpPr>
          <p:cNvPr id="10243" name="Rectangle 1027" descr="Rectangle: Click to edit Master text styles&#10;Second level&#10;Third level&#10;Fourth level&#10;Fifth level">
            <a:extLst>
              <a:ext uri="{FF2B5EF4-FFF2-40B4-BE49-F238E27FC236}">
                <a16:creationId xmlns="" xmlns:a16="http://schemas.microsoft.com/office/drawing/2014/main" id="{1C64F89A-E0BC-4BF3-8D3B-70D8B77F4DBF}"/>
              </a:ext>
            </a:extLst>
          </p:cNvPr>
          <p:cNvSpPr>
            <a:spLocks noGrp="1" noChangeArrowheads="1"/>
          </p:cNvSpPr>
          <p:nvPr>
            <p:ph type="body" idx="1"/>
          </p:nvPr>
        </p:nvSpPr>
        <p:spPr>
          <a:xfrm>
            <a:off x="885371" y="2423886"/>
            <a:ext cx="7053943" cy="4175697"/>
          </a:xfrm>
        </p:spPr>
        <p:txBody>
          <a:bodyPr>
            <a:normAutofit fontScale="92500" lnSpcReduction="10000"/>
          </a:bodyPr>
          <a:lstStyle/>
          <a:p>
            <a:pPr>
              <a:lnSpc>
                <a:spcPct val="100000"/>
              </a:lnSpc>
              <a:buNone/>
            </a:pPr>
            <a:r>
              <a:rPr lang="fr-FR" altLang="fr-FR" sz="2400" b="1" u="sng" dirty="0">
                <a:solidFill>
                  <a:schemeClr val="accent4">
                    <a:lumMod val="50000"/>
                  </a:schemeClr>
                </a:solidFill>
                <a:latin typeface="Times New Roman" panose="02020603050405020304" pitchFamily="18" charset="0"/>
                <a:cs typeface="Times New Roman" panose="02020603050405020304" pitchFamily="18" charset="0"/>
              </a:rPr>
              <a:t>Définition </a:t>
            </a: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 </a:t>
            </a:r>
            <a:r>
              <a:rPr lang="fr-FR" altLang="fr-FR" sz="2000" dirty="0">
                <a:solidFill>
                  <a:srgbClr val="000000"/>
                </a:solidFill>
                <a:latin typeface="Times New Roman" panose="02020603050405020304" pitchFamily="18" charset="0"/>
                <a:cs typeface="Times New Roman" panose="02020603050405020304" pitchFamily="18" charset="0"/>
              </a:rPr>
              <a:t>une </a:t>
            </a:r>
            <a:r>
              <a:rPr lang="fr-FR" altLang="fr-FR" sz="2000" b="1" dirty="0">
                <a:solidFill>
                  <a:srgbClr val="9B0D40"/>
                </a:solidFill>
                <a:latin typeface="Times New Roman" panose="02020603050405020304" pitchFamily="18" charset="0"/>
                <a:cs typeface="Times New Roman" panose="02020603050405020304" pitchFamily="18" charset="0"/>
              </a:rPr>
              <a:t>structure de donnée</a:t>
            </a:r>
            <a:r>
              <a:rPr lang="fr-FR" altLang="fr-FR" sz="2000" dirty="0">
                <a:solidFill>
                  <a:srgbClr val="9B0D40"/>
                </a:solidFill>
                <a:latin typeface="Times New Roman" panose="02020603050405020304" pitchFamily="18" charset="0"/>
                <a:cs typeface="Times New Roman" panose="02020603050405020304" pitchFamily="18" charset="0"/>
              </a:rPr>
              <a:t> </a:t>
            </a:r>
            <a:r>
              <a:rPr lang="fr-FR" altLang="fr-FR" sz="2000" dirty="0">
                <a:solidFill>
                  <a:srgbClr val="000000"/>
                </a:solidFill>
                <a:latin typeface="Times New Roman" panose="02020603050405020304" pitchFamily="18" charset="0"/>
                <a:cs typeface="Times New Roman" panose="02020603050405020304" pitchFamily="18" charset="0"/>
              </a:rPr>
              <a:t>est un moyen de coder et de structurer les données manipulées.</a:t>
            </a:r>
          </a:p>
          <a:p>
            <a:pPr lvl="1">
              <a:buFont typeface="Wingdings" panose="05000000000000000000" pitchFamily="2" charset="2"/>
              <a:buNone/>
            </a:pPr>
            <a:endParaRPr lang="fr-FR" altLang="fr-FR" sz="1100" dirty="0">
              <a:solidFill>
                <a:srgbClr val="000000"/>
              </a:solidFill>
              <a:latin typeface="Times New Roman" panose="02020603050405020304" pitchFamily="18" charset="0"/>
              <a:cs typeface="Times New Roman" panose="02020603050405020304" pitchFamily="18" charset="0"/>
            </a:endParaRPr>
          </a:p>
          <a:p>
            <a:pPr marL="0" indent="0">
              <a:spcBef>
                <a:spcPct val="50000"/>
              </a:spcBef>
              <a:buNone/>
            </a:pPr>
            <a:r>
              <a:rPr lang="fr-FR" altLang="fr-FR" sz="2400" b="1" u="sng" dirty="0">
                <a:solidFill>
                  <a:schemeClr val="accent4">
                    <a:lumMod val="50000"/>
                  </a:schemeClr>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Exemple</a:t>
            </a: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 :</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type </a:t>
            </a:r>
            <a:r>
              <a:rPr lang="fr-FR" altLang="fr-FR" sz="2000" b="1" dirty="0">
                <a:solidFill>
                  <a:srgbClr val="000000"/>
                </a:solidFill>
                <a:latin typeface="Times New Roman" panose="02020603050405020304" pitchFamily="18" charset="0"/>
                <a:cs typeface="Times New Roman" panose="02020603050405020304" pitchFamily="18" charset="0"/>
              </a:rPr>
              <a:t>suite </a:t>
            </a:r>
            <a:r>
              <a:rPr lang="fr-FR" altLang="fr-FR" sz="2000" dirty="0">
                <a:solidFill>
                  <a:srgbClr val="000000"/>
                </a:solidFill>
                <a:latin typeface="Times New Roman" panose="02020603050405020304" pitchFamily="18" charset="0"/>
                <a:cs typeface="Times New Roman" panose="02020603050405020304" pitchFamily="18" charset="0"/>
              </a:rPr>
              <a:t>= tableau [1..N] d’entiers</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a:t>
            </a:r>
            <a:r>
              <a:rPr lang="fr-FR" altLang="fr-FR" sz="2000" b="1" dirty="0" err="1">
                <a:solidFill>
                  <a:srgbClr val="000000"/>
                </a:solidFill>
                <a:latin typeface="Times New Roman" panose="02020603050405020304" pitchFamily="18" charset="0"/>
                <a:cs typeface="Times New Roman" panose="02020603050405020304" pitchFamily="18" charset="0"/>
              </a:rPr>
              <a:t>etudiant</a:t>
            </a:r>
            <a:r>
              <a:rPr lang="fr-FR" altLang="fr-FR" sz="2000" dirty="0">
                <a:solidFill>
                  <a:srgbClr val="000000"/>
                </a:solidFill>
                <a:latin typeface="Times New Roman" panose="02020603050405020304" pitchFamily="18" charset="0"/>
                <a:cs typeface="Times New Roman" panose="02020603050405020304" pitchFamily="18" charset="0"/>
              </a:rPr>
              <a:t> = structure</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nom, prénom : chaîne de caractères</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âge : entier positif</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sexe : caractère</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a:t>
            </a:r>
          </a:p>
          <a:p>
            <a:pPr marL="0" indent="0">
              <a:spcBef>
                <a:spcPct val="50000"/>
              </a:spcBef>
              <a:buNone/>
            </a:pPr>
            <a:r>
              <a:rPr lang="fr-FR" altLang="fr-FR" sz="2000" dirty="0">
                <a:solidFill>
                  <a:srgbClr val="000000"/>
                </a:solidFill>
                <a:latin typeface="Times New Roman" panose="02020603050405020304" pitchFamily="18" charset="0"/>
                <a:cs typeface="Times New Roman" panose="02020603050405020304" pitchFamily="18" charset="0"/>
              </a:rPr>
              <a:t>		fin structure</a:t>
            </a:r>
          </a:p>
          <a:p>
            <a:pPr lvl="1">
              <a:buFont typeface="Wingdings" panose="05000000000000000000" pitchFamily="2" charset="2"/>
              <a:buNone/>
            </a:pPr>
            <a:endParaRPr lang="fr-FR" altLang="fr-FR" sz="1100" dirty="0">
              <a:solidFill>
                <a:srgbClr val="000000"/>
              </a:solidFill>
              <a:latin typeface="Times New Roman" panose="02020603050405020304" pitchFamily="18" charset="0"/>
              <a:cs typeface="Times New Roman" panose="02020603050405020304" pitchFamily="18" charset="0"/>
            </a:endParaRPr>
          </a:p>
        </p:txBody>
      </p:sp>
      <p:grpSp>
        <p:nvGrpSpPr>
          <p:cNvPr id="18" name="Group 1040">
            <a:extLst>
              <a:ext uri="{FF2B5EF4-FFF2-40B4-BE49-F238E27FC236}">
                <a16:creationId xmlns="" xmlns:a16="http://schemas.microsoft.com/office/drawing/2014/main" id="{B2869A6B-938F-4A43-9C04-5E1F4B9D4526}"/>
              </a:ext>
            </a:extLst>
          </p:cNvPr>
          <p:cNvGrpSpPr>
            <a:grpSpLocks/>
          </p:cNvGrpSpPr>
          <p:nvPr/>
        </p:nvGrpSpPr>
        <p:grpSpPr bwMode="auto">
          <a:xfrm>
            <a:off x="7912253" y="2753936"/>
            <a:ext cx="2971800" cy="2590800"/>
            <a:chOff x="1968" y="1296"/>
            <a:chExt cx="3312" cy="1920"/>
          </a:xfrm>
        </p:grpSpPr>
        <p:grpSp>
          <p:nvGrpSpPr>
            <p:cNvPr id="19" name="Group 1038">
              <a:extLst>
                <a:ext uri="{FF2B5EF4-FFF2-40B4-BE49-F238E27FC236}">
                  <a16:creationId xmlns="" xmlns:a16="http://schemas.microsoft.com/office/drawing/2014/main" id="{739BBCB4-D5E1-4737-986B-A7B3A848D197}"/>
                </a:ext>
              </a:extLst>
            </p:cNvPr>
            <p:cNvGrpSpPr>
              <a:grpSpLocks/>
            </p:cNvGrpSpPr>
            <p:nvPr/>
          </p:nvGrpSpPr>
          <p:grpSpPr bwMode="auto">
            <a:xfrm>
              <a:off x="1968" y="1296"/>
              <a:ext cx="1296" cy="1920"/>
              <a:chOff x="1488" y="1344"/>
              <a:chExt cx="1152" cy="1920"/>
            </a:xfrm>
          </p:grpSpPr>
          <p:sp>
            <p:nvSpPr>
              <p:cNvPr id="23" name="Rectangle 1028">
                <a:extLst>
                  <a:ext uri="{FF2B5EF4-FFF2-40B4-BE49-F238E27FC236}">
                    <a16:creationId xmlns="" xmlns:a16="http://schemas.microsoft.com/office/drawing/2014/main" id="{79302DCE-3317-4F85-8F8D-8EC56B912BAE}"/>
                  </a:ext>
                </a:extLst>
              </p:cNvPr>
              <p:cNvSpPr>
                <a:spLocks noChangeArrowheads="1"/>
              </p:cNvSpPr>
              <p:nvPr/>
            </p:nvSpPr>
            <p:spPr bwMode="auto">
              <a:xfrm>
                <a:off x="1488" y="1344"/>
                <a:ext cx="1152" cy="240"/>
              </a:xfrm>
              <a:prstGeom prst="rect">
                <a:avLst/>
              </a:prstGeom>
              <a:solidFill>
                <a:schemeClr val="bg2">
                  <a:lumMod val="20000"/>
                  <a:lumOff val="80000"/>
                </a:schemeClr>
              </a:solidFill>
              <a:ln w="9525">
                <a:solidFill>
                  <a:schemeClr val="tx2">
                    <a:lumMod val="60000"/>
                    <a:lumOff val="40000"/>
                  </a:scheme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altLang="fr-FR" sz="2000" dirty="0">
                    <a:solidFill>
                      <a:srgbClr val="CC3300"/>
                    </a:solidFill>
                    <a:latin typeface="Times New Roman" panose="02020603050405020304" pitchFamily="18" charset="0"/>
                    <a:cs typeface="Times New Roman" panose="02020603050405020304" pitchFamily="18" charset="0"/>
                  </a:rPr>
                  <a:t>Données</a:t>
                </a:r>
              </a:p>
            </p:txBody>
          </p:sp>
          <p:sp>
            <p:nvSpPr>
              <p:cNvPr id="24" name="Rectangle 1029">
                <a:extLst>
                  <a:ext uri="{FF2B5EF4-FFF2-40B4-BE49-F238E27FC236}">
                    <a16:creationId xmlns="" xmlns:a16="http://schemas.microsoft.com/office/drawing/2014/main" id="{77DA59CF-2343-4EDB-833E-C3643C8FD20C}"/>
                  </a:ext>
                </a:extLst>
              </p:cNvPr>
              <p:cNvSpPr>
                <a:spLocks noChangeArrowheads="1"/>
              </p:cNvSpPr>
              <p:nvPr/>
            </p:nvSpPr>
            <p:spPr bwMode="auto">
              <a:xfrm>
                <a:off x="1488" y="1872"/>
                <a:ext cx="1152" cy="864"/>
              </a:xfrm>
              <a:prstGeom prst="rect">
                <a:avLst/>
              </a:prstGeom>
              <a:solidFill>
                <a:schemeClr val="bg2">
                  <a:lumMod val="20000"/>
                  <a:lumOff val="80000"/>
                </a:schemeClr>
              </a:solidFill>
              <a:ln w="9525">
                <a:solidFill>
                  <a:schemeClr val="tx2">
                    <a:lumMod val="60000"/>
                    <a:lumOff val="40000"/>
                  </a:scheme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altLang="fr-FR" sz="2000" dirty="0">
                    <a:solidFill>
                      <a:schemeClr val="accent2">
                        <a:lumMod val="50000"/>
                      </a:schemeClr>
                    </a:solidFill>
                    <a:latin typeface="Times New Roman" panose="02020603050405020304" pitchFamily="18" charset="0"/>
                    <a:cs typeface="Times New Roman" panose="02020603050405020304" pitchFamily="18" charset="0"/>
                  </a:rPr>
                  <a:t>Algorithme</a:t>
                </a:r>
              </a:p>
            </p:txBody>
          </p:sp>
          <p:sp>
            <p:nvSpPr>
              <p:cNvPr id="25" name="Rectangle 1030">
                <a:extLst>
                  <a:ext uri="{FF2B5EF4-FFF2-40B4-BE49-F238E27FC236}">
                    <a16:creationId xmlns="" xmlns:a16="http://schemas.microsoft.com/office/drawing/2014/main" id="{40890556-EB3D-4CD9-BDE6-4CC39403BFB9}"/>
                  </a:ext>
                </a:extLst>
              </p:cNvPr>
              <p:cNvSpPr>
                <a:spLocks noChangeArrowheads="1"/>
              </p:cNvSpPr>
              <p:nvPr/>
            </p:nvSpPr>
            <p:spPr bwMode="auto">
              <a:xfrm>
                <a:off x="1488" y="3024"/>
                <a:ext cx="1152" cy="240"/>
              </a:xfrm>
              <a:prstGeom prst="rect">
                <a:avLst/>
              </a:prstGeom>
              <a:solidFill>
                <a:schemeClr val="bg2">
                  <a:lumMod val="20000"/>
                  <a:lumOff val="80000"/>
                </a:schemeClr>
              </a:solidFill>
              <a:ln w="9525">
                <a:solidFill>
                  <a:schemeClr val="tx2">
                    <a:lumMod val="60000"/>
                    <a:lumOff val="40000"/>
                  </a:scheme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altLang="fr-FR" sz="2000" dirty="0">
                    <a:solidFill>
                      <a:srgbClr val="CC3300"/>
                    </a:solidFill>
                    <a:latin typeface="Times New Roman" panose="02020603050405020304" pitchFamily="18" charset="0"/>
                    <a:cs typeface="Times New Roman" panose="02020603050405020304" pitchFamily="18" charset="0"/>
                  </a:rPr>
                  <a:t>Résultats</a:t>
                </a:r>
              </a:p>
            </p:txBody>
          </p:sp>
          <p:sp>
            <p:nvSpPr>
              <p:cNvPr id="26" name="AutoShape 1031">
                <a:extLst>
                  <a:ext uri="{FF2B5EF4-FFF2-40B4-BE49-F238E27FC236}">
                    <a16:creationId xmlns="" xmlns:a16="http://schemas.microsoft.com/office/drawing/2014/main" id="{11A3C99F-F45E-4481-8C7B-0EDA6B4EDFBA}"/>
                  </a:ext>
                </a:extLst>
              </p:cNvPr>
              <p:cNvSpPr>
                <a:spLocks noChangeArrowheads="1"/>
              </p:cNvSpPr>
              <p:nvPr/>
            </p:nvSpPr>
            <p:spPr bwMode="auto">
              <a:xfrm>
                <a:off x="1968" y="1584"/>
                <a:ext cx="96" cy="288"/>
              </a:xfrm>
              <a:prstGeom prst="downArrow">
                <a:avLst>
                  <a:gd name="adj1" fmla="val 50000"/>
                  <a:gd name="adj2" fmla="val 75000"/>
                </a:avLst>
              </a:prstGeom>
              <a:solidFill>
                <a:schemeClr val="accent4">
                  <a:lumMod val="75000"/>
                </a:schemeClr>
              </a:solidFill>
              <a:ln w="19050">
                <a:solidFill>
                  <a:schemeClr val="accent4">
                    <a:lumMod val="50000"/>
                  </a:scheme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latin typeface="Times New Roman" panose="02020603050405020304" pitchFamily="18" charset="0"/>
                  <a:cs typeface="Times New Roman" panose="02020603050405020304" pitchFamily="18" charset="0"/>
                </a:endParaRPr>
              </a:p>
            </p:txBody>
          </p:sp>
          <p:sp>
            <p:nvSpPr>
              <p:cNvPr id="27" name="AutoShape 1032">
                <a:extLst>
                  <a:ext uri="{FF2B5EF4-FFF2-40B4-BE49-F238E27FC236}">
                    <a16:creationId xmlns="" xmlns:a16="http://schemas.microsoft.com/office/drawing/2014/main" id="{6025AACC-0DF2-4B67-B928-FF0B3F23F852}"/>
                  </a:ext>
                </a:extLst>
              </p:cNvPr>
              <p:cNvSpPr>
                <a:spLocks noChangeArrowheads="1"/>
              </p:cNvSpPr>
              <p:nvPr/>
            </p:nvSpPr>
            <p:spPr bwMode="auto">
              <a:xfrm>
                <a:off x="1968" y="2736"/>
                <a:ext cx="96" cy="288"/>
              </a:xfrm>
              <a:prstGeom prst="downArrow">
                <a:avLst>
                  <a:gd name="adj1" fmla="val 50000"/>
                  <a:gd name="adj2" fmla="val 75000"/>
                </a:avLst>
              </a:prstGeom>
              <a:solidFill>
                <a:schemeClr val="accent4">
                  <a:lumMod val="75000"/>
                </a:schemeClr>
              </a:solidFill>
              <a:ln w="19050">
                <a:solidFill>
                  <a:schemeClr val="accent4">
                    <a:lumMod val="50000"/>
                  </a:scheme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latin typeface="Times New Roman" panose="02020603050405020304" pitchFamily="18" charset="0"/>
                  <a:cs typeface="Times New Roman" panose="02020603050405020304" pitchFamily="18" charset="0"/>
                </a:endParaRPr>
              </a:p>
            </p:txBody>
          </p:sp>
        </p:grpSp>
        <p:sp>
          <p:nvSpPr>
            <p:cNvPr id="20" name="Rectangle 1034">
              <a:extLst>
                <a:ext uri="{FF2B5EF4-FFF2-40B4-BE49-F238E27FC236}">
                  <a16:creationId xmlns="" xmlns:a16="http://schemas.microsoft.com/office/drawing/2014/main" id="{24EE2A6B-6150-42B8-A278-CEA83931E266}"/>
                </a:ext>
              </a:extLst>
            </p:cNvPr>
            <p:cNvSpPr>
              <a:spLocks noChangeArrowheads="1"/>
            </p:cNvSpPr>
            <p:nvPr/>
          </p:nvSpPr>
          <p:spPr bwMode="auto">
            <a:xfrm>
              <a:off x="4032" y="1920"/>
              <a:ext cx="1248" cy="816"/>
            </a:xfrm>
            <a:prstGeom prst="rect">
              <a:avLst/>
            </a:prstGeom>
            <a:solidFill>
              <a:schemeClr val="bg2">
                <a:lumMod val="20000"/>
                <a:lumOff val="80000"/>
              </a:schemeClr>
            </a:solidFill>
            <a:ln w="9525">
              <a:solidFill>
                <a:schemeClr val="tx2">
                  <a:lumMod val="60000"/>
                  <a:lumOff val="40000"/>
                </a:scheme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fr-FR" altLang="fr-FR" sz="2000" dirty="0">
                  <a:solidFill>
                    <a:srgbClr val="CC3300"/>
                  </a:solidFill>
                  <a:latin typeface="Times New Roman" panose="02020603050405020304" pitchFamily="18" charset="0"/>
                  <a:cs typeface="Times New Roman" panose="02020603050405020304" pitchFamily="18" charset="0"/>
                </a:rPr>
                <a:t>Structures </a:t>
              </a:r>
            </a:p>
            <a:p>
              <a:pPr algn="ctr"/>
              <a:r>
                <a:rPr lang="fr-FR" altLang="fr-FR" sz="2000" dirty="0">
                  <a:solidFill>
                    <a:srgbClr val="CC3300"/>
                  </a:solidFill>
                  <a:latin typeface="Times New Roman" panose="02020603050405020304" pitchFamily="18" charset="0"/>
                  <a:cs typeface="Times New Roman" panose="02020603050405020304" pitchFamily="18" charset="0"/>
                </a:rPr>
                <a:t>de</a:t>
              </a:r>
            </a:p>
            <a:p>
              <a:pPr algn="ctr"/>
              <a:r>
                <a:rPr lang="fr-FR" altLang="fr-FR" sz="2000" dirty="0">
                  <a:solidFill>
                    <a:srgbClr val="CC3300"/>
                  </a:solidFill>
                  <a:latin typeface="Times New Roman" panose="02020603050405020304" pitchFamily="18" charset="0"/>
                  <a:cs typeface="Times New Roman" panose="02020603050405020304" pitchFamily="18" charset="0"/>
                </a:rPr>
                <a:t>données</a:t>
              </a:r>
              <a:endParaRPr lang="fr-FR" altLang="fr-FR" dirty="0">
                <a:latin typeface="Times New Roman" panose="02020603050405020304" pitchFamily="18" charset="0"/>
                <a:cs typeface="Times New Roman" panose="02020603050405020304" pitchFamily="18" charset="0"/>
              </a:endParaRPr>
            </a:p>
          </p:txBody>
        </p:sp>
        <p:cxnSp>
          <p:nvCxnSpPr>
            <p:cNvPr id="21" name="AutoShape 1035">
              <a:extLst>
                <a:ext uri="{FF2B5EF4-FFF2-40B4-BE49-F238E27FC236}">
                  <a16:creationId xmlns="" xmlns:a16="http://schemas.microsoft.com/office/drawing/2014/main" id="{32BA3A6C-3DF1-4BEF-800C-B47BEBBB9601}"/>
                </a:ext>
              </a:extLst>
            </p:cNvPr>
            <p:cNvCxnSpPr>
              <a:cxnSpLocks noChangeShapeType="1"/>
              <a:stCxn id="23" idx="3"/>
              <a:endCxn id="20" idx="1"/>
            </p:cNvCxnSpPr>
            <p:nvPr/>
          </p:nvCxnSpPr>
          <p:spPr bwMode="auto">
            <a:xfrm>
              <a:off x="3264" y="1416"/>
              <a:ext cx="768" cy="912"/>
            </a:xfrm>
            <a:prstGeom prst="straightConnector1">
              <a:avLst/>
            </a:prstGeom>
            <a:noFill/>
            <a:ln w="28575">
              <a:solidFill>
                <a:schemeClr val="accent2">
                  <a:lumMod val="50000"/>
                </a:schemeClr>
              </a:solidFill>
              <a:round/>
              <a:headEnd type="triangle"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2" name="AutoShape 1036">
              <a:extLst>
                <a:ext uri="{FF2B5EF4-FFF2-40B4-BE49-F238E27FC236}">
                  <a16:creationId xmlns="" xmlns:a16="http://schemas.microsoft.com/office/drawing/2014/main" id="{12395746-41D2-4A74-B800-528B06E0E224}"/>
                </a:ext>
              </a:extLst>
            </p:cNvPr>
            <p:cNvCxnSpPr>
              <a:cxnSpLocks noChangeShapeType="1"/>
              <a:stCxn id="20" idx="1"/>
              <a:endCxn id="25" idx="3"/>
            </p:cNvCxnSpPr>
            <p:nvPr/>
          </p:nvCxnSpPr>
          <p:spPr bwMode="auto">
            <a:xfrm flipH="1">
              <a:off x="3264" y="2328"/>
              <a:ext cx="768" cy="768"/>
            </a:xfrm>
            <a:prstGeom prst="straightConnector1">
              <a:avLst/>
            </a:prstGeom>
            <a:noFill/>
            <a:ln w="28575">
              <a:solidFill>
                <a:schemeClr val="accent2">
                  <a:lumMod val="50000"/>
                </a:schemeClr>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grpSp>
      <p:sp>
        <p:nvSpPr>
          <p:cNvPr id="34" name="Text Box 1037">
            <a:extLst>
              <a:ext uri="{FF2B5EF4-FFF2-40B4-BE49-F238E27FC236}">
                <a16:creationId xmlns="" xmlns:a16="http://schemas.microsoft.com/office/drawing/2014/main" id="{8A5AF8A8-077C-4AE3-8874-460C9AF15547}"/>
              </a:ext>
            </a:extLst>
          </p:cNvPr>
          <p:cNvSpPr txBox="1">
            <a:spLocks noChangeArrowheads="1"/>
          </p:cNvSpPr>
          <p:nvPr/>
        </p:nvSpPr>
        <p:spPr bwMode="auto">
          <a:xfrm>
            <a:off x="5592416" y="6293734"/>
            <a:ext cx="6058925" cy="400110"/>
          </a:xfrm>
          <a:prstGeom prst="rect">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Bef>
                <a:spcPct val="50000"/>
              </a:spcBef>
            </a:pPr>
            <a:r>
              <a:rPr lang="fr-FR" altLang="fr-FR" sz="2000" b="1" i="1">
                <a:solidFill>
                  <a:schemeClr val="accent6">
                    <a:lumMod val="50000"/>
                  </a:schemeClr>
                </a:solidFill>
                <a:latin typeface="Times New Roman" panose="02020603050405020304" pitchFamily="18" charset="0"/>
                <a:cs typeface="Times New Roman" panose="02020603050405020304" pitchFamily="18" charset="0"/>
              </a:rPr>
              <a:t>Programme = Algorithme + Structures de données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23586" name="Rectangle 2">
            <a:extLst>
              <a:ext uri="{FF2B5EF4-FFF2-40B4-BE49-F238E27FC236}">
                <a16:creationId xmlns="" xmlns:a16="http://schemas.microsoft.com/office/drawing/2014/main" id="{ADE2BEA8-D41E-45FA-AEE4-A3B70FD2E548}"/>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Fichiers : organisation séquentielle</a:t>
            </a:r>
          </a:p>
        </p:txBody>
      </p:sp>
      <p:sp>
        <p:nvSpPr>
          <p:cNvPr id="323587" name="Rectangle 3" descr="Rectangle: Click to edit Master text styles&#10;Second level&#10;Third level&#10;Fourth level&#10;Fifth level">
            <a:extLst>
              <a:ext uri="{FF2B5EF4-FFF2-40B4-BE49-F238E27FC236}">
                <a16:creationId xmlns="" xmlns:a16="http://schemas.microsoft.com/office/drawing/2014/main" id="{6490927F-7740-4B04-86E7-0FA929ABBF23}"/>
              </a:ext>
            </a:extLst>
          </p:cNvPr>
          <p:cNvSpPr>
            <a:spLocks noGrp="1" noChangeArrowheads="1"/>
          </p:cNvSpPr>
          <p:nvPr>
            <p:ph type="body" idx="1"/>
          </p:nvPr>
        </p:nvSpPr>
        <p:spPr>
          <a:xfrm>
            <a:off x="795130" y="2570922"/>
            <a:ext cx="10217644" cy="3216024"/>
          </a:xfrm>
        </p:spPr>
        <p:txBody>
          <a:bodyPr>
            <a:normAutofit/>
          </a:bodyPr>
          <a:lstStyle/>
          <a:p>
            <a:pPr algn="just">
              <a:spcBef>
                <a:spcPts val="500"/>
              </a:spcBef>
              <a:spcAft>
                <a:spcPts val="500"/>
              </a:spcAft>
            </a:pPr>
            <a:r>
              <a:rPr lang="fr-FR" altLang="fr-FR" sz="2400" dirty="0">
                <a:solidFill>
                  <a:srgbClr val="000000"/>
                </a:solidFill>
                <a:latin typeface="Times New Roman" panose="02020603050405020304" pitchFamily="18" charset="0"/>
                <a:cs typeface="Times New Roman" panose="02020603050405020304" pitchFamily="18" charset="0"/>
              </a:rPr>
              <a:t>Elle ne permet qu'un seul accès : </a:t>
            </a:r>
            <a:r>
              <a:rPr lang="fr-FR" altLang="fr-FR" sz="2400" dirty="0">
                <a:solidFill>
                  <a:srgbClr val="9B0D40"/>
                </a:solidFill>
                <a:latin typeface="Times New Roman" panose="02020603050405020304" pitchFamily="18" charset="0"/>
                <a:cs typeface="Times New Roman" panose="02020603050405020304" pitchFamily="18" charset="0"/>
              </a:rPr>
              <a:t>le séquentiel. </a:t>
            </a:r>
          </a:p>
          <a:p>
            <a:pPr algn="just">
              <a:spcBef>
                <a:spcPts val="500"/>
              </a:spcBef>
              <a:spcAft>
                <a:spcPts val="500"/>
              </a:spcAft>
            </a:pPr>
            <a:endParaRPr lang="fr-FR" altLang="fr-FR" sz="2400" dirty="0">
              <a:solidFill>
                <a:srgbClr val="000000"/>
              </a:solidFill>
              <a:latin typeface="Times New Roman" panose="02020603050405020304" pitchFamily="18" charset="0"/>
              <a:cs typeface="Times New Roman" panose="02020603050405020304" pitchFamily="18" charset="0"/>
            </a:endParaRPr>
          </a:p>
          <a:p>
            <a:pPr algn="just">
              <a:spcBef>
                <a:spcPts val="500"/>
              </a:spcBef>
              <a:spcAft>
                <a:spcPts val="500"/>
              </a:spcAft>
              <a:buNone/>
            </a:pPr>
            <a:r>
              <a:rPr lang="fr-FR" altLang="fr-FR" sz="2400" dirty="0">
                <a:solidFill>
                  <a:srgbClr val="000000"/>
                </a:solidFill>
                <a:latin typeface="Times New Roman" panose="02020603050405020304" pitchFamily="18" charset="0"/>
                <a:cs typeface="Times New Roman" panose="02020603050405020304" pitchFamily="18" charset="0"/>
              </a:rPr>
              <a:t>    Toutes les informations sont enregistrées de façon </a:t>
            </a:r>
            <a:r>
              <a:rPr lang="fr-FR" altLang="fr-FR" sz="2400" b="1" dirty="0">
                <a:solidFill>
                  <a:srgbClr val="9B0D40"/>
                </a:solidFill>
                <a:latin typeface="Times New Roman" panose="02020603050405020304" pitchFamily="18" charset="0"/>
                <a:cs typeface="Times New Roman" panose="02020603050405020304" pitchFamily="18" charset="0"/>
              </a:rPr>
              <a:t>séquentielle</a:t>
            </a:r>
            <a:r>
              <a:rPr lang="fr-FR" altLang="fr-FR" sz="2400" dirty="0">
                <a:solidFill>
                  <a:srgbClr val="000000"/>
                </a:solidFill>
                <a:latin typeface="Times New Roman" panose="02020603050405020304" pitchFamily="18" charset="0"/>
                <a:cs typeface="Times New Roman" panose="02020603050405020304" pitchFamily="18" charset="0"/>
              </a:rPr>
              <a:t> (linéaire) les unes à la suite des autres. </a:t>
            </a:r>
          </a:p>
          <a:p>
            <a:pPr algn="just">
              <a:spcBef>
                <a:spcPts val="500"/>
              </a:spcBef>
              <a:spcAft>
                <a:spcPts val="500"/>
              </a:spcAft>
              <a:buNone/>
            </a:pPr>
            <a:r>
              <a:rPr lang="fr-FR" altLang="fr-FR" sz="2400" dirty="0">
                <a:solidFill>
                  <a:srgbClr val="000000"/>
                </a:solidFill>
                <a:latin typeface="Times New Roman" panose="02020603050405020304" pitchFamily="18" charset="0"/>
                <a:cs typeface="Times New Roman" panose="02020603050405020304" pitchFamily="18" charset="0"/>
              </a:rPr>
              <a:t>    Pour accéder à une information particulière, il faut nécessairement parcourir le fichier à partir du début, et ce jusqu'au moment où  cette information est retrouvée.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24610" name="Rectangle 2">
            <a:extLst>
              <a:ext uri="{FF2B5EF4-FFF2-40B4-BE49-F238E27FC236}">
                <a16:creationId xmlns="" xmlns:a16="http://schemas.microsoft.com/office/drawing/2014/main" id="{439E5EE9-4561-4AB3-8235-62CA170496A7}"/>
              </a:ext>
            </a:extLst>
          </p:cNvPr>
          <p:cNvSpPr>
            <a:spLocks noGrp="1" noChangeArrowheads="1"/>
          </p:cNvSpPr>
          <p:nvPr>
            <p:ph type="title"/>
          </p:nvPr>
        </p:nvSpPr>
        <p:spPr>
          <a:xfrm>
            <a:off x="1179226" y="826680"/>
            <a:ext cx="9833548" cy="1325563"/>
          </a:xfrm>
        </p:spPr>
        <p:txBody>
          <a:bodyPr>
            <a:normAutofit/>
          </a:bodyPr>
          <a:lstStyle/>
          <a:p>
            <a:pPr algn="ctr"/>
            <a:r>
              <a:rPr lang="fr-FR" altLang="fr-FR" sz="4000">
                <a:solidFill>
                  <a:srgbClr val="FFFFFF"/>
                </a:solidFill>
                <a:latin typeface="Times New Roman" panose="02020603050405020304" pitchFamily="18" charset="0"/>
                <a:cs typeface="Times New Roman" panose="02020603050405020304" pitchFamily="18" charset="0"/>
              </a:rPr>
              <a:t>Fichiers : organisation relative (accès direct)</a:t>
            </a:r>
          </a:p>
        </p:txBody>
      </p:sp>
      <p:sp>
        <p:nvSpPr>
          <p:cNvPr id="324611" name="Rectangle 3" descr="Rectangle: Click to edit Master text styles&#10;Second level&#10;Third level&#10;Fourth level&#10;Fifth level">
            <a:extLst>
              <a:ext uri="{FF2B5EF4-FFF2-40B4-BE49-F238E27FC236}">
                <a16:creationId xmlns="" xmlns:a16="http://schemas.microsoft.com/office/drawing/2014/main" id="{76077839-5F8C-4FA1-AF2D-736D1342ED4C}"/>
              </a:ext>
            </a:extLst>
          </p:cNvPr>
          <p:cNvSpPr>
            <a:spLocks noGrp="1" noChangeArrowheads="1"/>
          </p:cNvSpPr>
          <p:nvPr>
            <p:ph type="body" idx="1"/>
          </p:nvPr>
        </p:nvSpPr>
        <p:spPr>
          <a:xfrm>
            <a:off x="967409" y="2753936"/>
            <a:ext cx="10045365" cy="3033010"/>
          </a:xfrm>
        </p:spPr>
        <p:txBody>
          <a:bodyPr>
            <a:normAutofit/>
          </a:bodyPr>
          <a:lstStyle/>
          <a:p>
            <a:pPr algn="just">
              <a:spcBef>
                <a:spcPts val="500"/>
              </a:spcBef>
              <a:spcAft>
                <a:spcPts val="500"/>
              </a:spcAft>
            </a:pPr>
            <a:r>
              <a:rPr lang="fr-FR" altLang="fr-FR" sz="2400" dirty="0">
                <a:solidFill>
                  <a:srgbClr val="000000"/>
                </a:solidFill>
                <a:latin typeface="Times New Roman" panose="02020603050405020304" pitchFamily="18" charset="0"/>
                <a:cs typeface="Times New Roman" panose="02020603050405020304" pitchFamily="18" charset="0"/>
              </a:rPr>
              <a:t>Chaque enregistrement possède un </a:t>
            </a:r>
            <a:r>
              <a:rPr lang="fr-FR" altLang="fr-FR" sz="2400" b="1" dirty="0">
                <a:solidFill>
                  <a:srgbClr val="9B0D40"/>
                </a:solidFill>
                <a:latin typeface="Times New Roman" panose="02020603050405020304" pitchFamily="18" charset="0"/>
                <a:cs typeface="Times New Roman" panose="02020603050405020304" pitchFamily="18" charset="0"/>
              </a:rPr>
              <a:t>numéro</a:t>
            </a:r>
            <a:r>
              <a:rPr lang="fr-FR" altLang="fr-FR" sz="2400" dirty="0">
                <a:solidFill>
                  <a:srgbClr val="000000"/>
                </a:solidFill>
                <a:latin typeface="Times New Roman" panose="02020603050405020304" pitchFamily="18" charset="0"/>
                <a:cs typeface="Times New Roman" panose="02020603050405020304" pitchFamily="18" charset="0"/>
              </a:rPr>
              <a:t>. </a:t>
            </a:r>
          </a:p>
          <a:p>
            <a:pPr algn="just">
              <a:spcBef>
                <a:spcPts val="500"/>
              </a:spcBef>
              <a:spcAft>
                <a:spcPts val="500"/>
              </a:spcAft>
            </a:pPr>
            <a:endParaRPr lang="fr-FR" altLang="fr-FR" sz="2400" dirty="0">
              <a:solidFill>
                <a:srgbClr val="000000"/>
              </a:solidFill>
              <a:latin typeface="Times New Roman" panose="02020603050405020304" pitchFamily="18" charset="0"/>
              <a:cs typeface="Times New Roman" panose="02020603050405020304" pitchFamily="18" charset="0"/>
            </a:endParaRPr>
          </a:p>
          <a:p>
            <a:pPr algn="just">
              <a:spcBef>
                <a:spcPts val="500"/>
              </a:spcBef>
              <a:spcAft>
                <a:spcPts val="500"/>
              </a:spcAft>
            </a:pPr>
            <a:r>
              <a:rPr lang="fr-FR" altLang="fr-FR" sz="2400" dirty="0">
                <a:solidFill>
                  <a:srgbClr val="000000"/>
                </a:solidFill>
                <a:latin typeface="Times New Roman" panose="02020603050405020304" pitchFamily="18" charset="0"/>
                <a:cs typeface="Times New Roman" panose="02020603050405020304" pitchFamily="18" charset="0"/>
              </a:rPr>
              <a:t>On accède à la fiche recherchée en spécifiant ce numéro d'enregistrement. </a:t>
            </a:r>
          </a:p>
          <a:p>
            <a:pPr algn="just">
              <a:spcBef>
                <a:spcPts val="500"/>
              </a:spcBef>
              <a:spcAft>
                <a:spcPts val="500"/>
              </a:spcAft>
            </a:pPr>
            <a:endParaRPr lang="fr-FR" altLang="fr-FR" sz="2400" dirty="0">
              <a:solidFill>
                <a:srgbClr val="000000"/>
              </a:solidFill>
              <a:latin typeface="Times New Roman" panose="02020603050405020304" pitchFamily="18" charset="0"/>
              <a:cs typeface="Times New Roman" panose="02020603050405020304" pitchFamily="18" charset="0"/>
            </a:endParaRPr>
          </a:p>
          <a:p>
            <a:pPr algn="just">
              <a:spcBef>
                <a:spcPts val="500"/>
              </a:spcBef>
              <a:spcAft>
                <a:spcPts val="500"/>
              </a:spcAft>
            </a:pPr>
            <a:r>
              <a:rPr lang="fr-FR" altLang="fr-FR" sz="2400" dirty="0">
                <a:solidFill>
                  <a:srgbClr val="000000"/>
                </a:solidFill>
                <a:latin typeface="Times New Roman" panose="02020603050405020304" pitchFamily="18" charset="0"/>
                <a:cs typeface="Times New Roman" panose="02020603050405020304" pitchFamily="18" charset="0"/>
              </a:rPr>
              <a:t>L'indication d'un numéro permet donc un </a:t>
            </a:r>
            <a:r>
              <a:rPr lang="fr-FR" altLang="fr-FR" sz="2400" b="1" dirty="0">
                <a:solidFill>
                  <a:srgbClr val="9B0D40"/>
                </a:solidFill>
                <a:latin typeface="Times New Roman" panose="02020603050405020304" pitchFamily="18" charset="0"/>
                <a:cs typeface="Times New Roman" panose="02020603050405020304" pitchFamily="18" charset="0"/>
              </a:rPr>
              <a:t>accès direct</a:t>
            </a:r>
            <a:r>
              <a:rPr lang="fr-FR" altLang="fr-FR" sz="2400" dirty="0">
                <a:solidFill>
                  <a:srgbClr val="9B0D40"/>
                </a:solidFill>
                <a:latin typeface="Times New Roman" panose="02020603050405020304" pitchFamily="18" charset="0"/>
                <a:cs typeface="Times New Roman" panose="02020603050405020304" pitchFamily="18" charset="0"/>
              </a:rPr>
              <a:t> </a:t>
            </a:r>
            <a:r>
              <a:rPr lang="fr-FR" altLang="fr-FR" sz="2400" dirty="0">
                <a:solidFill>
                  <a:srgbClr val="000000"/>
                </a:solidFill>
                <a:latin typeface="Times New Roman" panose="02020603050405020304" pitchFamily="18" charset="0"/>
                <a:cs typeface="Times New Roman" panose="02020603050405020304" pitchFamily="18" charset="0"/>
              </a:rPr>
              <a:t>à l'information ainsi référencée.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25634" name="Rectangle 2">
            <a:extLst>
              <a:ext uri="{FF2B5EF4-FFF2-40B4-BE49-F238E27FC236}">
                <a16:creationId xmlns="" xmlns:a16="http://schemas.microsoft.com/office/drawing/2014/main" id="{F3B6CEF1-A6DA-456E-BFEA-CCA33137B12C}"/>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Fichiers : organisation indexée</a:t>
            </a:r>
          </a:p>
        </p:txBody>
      </p:sp>
      <p:sp>
        <p:nvSpPr>
          <p:cNvPr id="325635" name="Rectangle 3" descr="Rectangle: Click to edit Master text styles&#10;Second level&#10;Third level&#10;Fourth level&#10;Fifth level">
            <a:extLst>
              <a:ext uri="{FF2B5EF4-FFF2-40B4-BE49-F238E27FC236}">
                <a16:creationId xmlns="" xmlns:a16="http://schemas.microsoft.com/office/drawing/2014/main" id="{14B81A8D-B795-4288-9E22-4407D3B58F09}"/>
              </a:ext>
            </a:extLst>
          </p:cNvPr>
          <p:cNvSpPr>
            <a:spLocks noGrp="1" noChangeArrowheads="1"/>
          </p:cNvSpPr>
          <p:nvPr>
            <p:ph type="body" idx="1"/>
          </p:nvPr>
        </p:nvSpPr>
        <p:spPr>
          <a:xfrm>
            <a:off x="755373" y="2531165"/>
            <a:ext cx="10469217" cy="3882887"/>
          </a:xfrm>
        </p:spPr>
        <p:txBody>
          <a:bodyPr>
            <a:normAutofit/>
          </a:bodyPr>
          <a:lstStyle/>
          <a:p>
            <a:pPr algn="just">
              <a:buFont typeface="Wingdings" panose="05000000000000000000" pitchFamily="2" charset="2"/>
              <a:buChar char="Ø"/>
            </a:pPr>
            <a:r>
              <a:rPr lang="fr-FR" altLang="fr-FR" sz="2400" b="1" dirty="0">
                <a:solidFill>
                  <a:schemeClr val="accent4">
                    <a:lumMod val="50000"/>
                  </a:schemeClr>
                </a:solidFill>
                <a:latin typeface="Times New Roman" panose="02020603050405020304" pitchFamily="18" charset="0"/>
                <a:cs typeface="Times New Roman" panose="02020603050405020304" pitchFamily="18" charset="0"/>
              </a:rPr>
              <a:t>Notion d ’index</a:t>
            </a:r>
            <a:r>
              <a:rPr lang="fr-FR" altLang="fr-FR" sz="2400" dirty="0">
                <a:solidFill>
                  <a:schemeClr val="accent4">
                    <a:lumMod val="50000"/>
                  </a:schemeClr>
                </a:solidFill>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endParaRPr lang="fr-FR" altLang="fr-FR" sz="2400" dirty="0">
              <a:solidFill>
                <a:schemeClr val="accent4">
                  <a:lumMod val="50000"/>
                </a:schemeClr>
              </a:solidFill>
              <a:latin typeface="Times New Roman" panose="02020603050405020304" pitchFamily="18" charset="0"/>
              <a:cs typeface="Times New Roman" panose="02020603050405020304" pitchFamily="18" charset="0"/>
            </a:endParaRPr>
          </a:p>
          <a:p>
            <a:pPr lvl="1" algn="just"/>
            <a:r>
              <a:rPr lang="fr-FR" altLang="fr-FR" dirty="0">
                <a:solidFill>
                  <a:srgbClr val="000000"/>
                </a:solidFill>
                <a:latin typeface="Times New Roman" panose="02020603050405020304" pitchFamily="18" charset="0"/>
                <a:cs typeface="Times New Roman" panose="02020603050405020304" pitchFamily="18" charset="0"/>
              </a:rPr>
              <a:t>Soit un fichier F dont les enregistrements E possèdent une clé C (e.g. nom). Un index permet d ’associer à chaque clé C le rang R de l ’enregistrement E de clé C dans F.</a:t>
            </a:r>
          </a:p>
          <a:p>
            <a:pPr lvl="1" algn="just"/>
            <a:r>
              <a:rPr lang="fr-FR" altLang="fr-FR" dirty="0">
                <a:solidFill>
                  <a:srgbClr val="000000"/>
                </a:solidFill>
                <a:latin typeface="Times New Roman" panose="02020603050405020304" pitchFamily="18" charset="0"/>
                <a:cs typeface="Times New Roman" panose="02020603050405020304" pitchFamily="18" charset="0"/>
              </a:rPr>
              <a:t>L’index est alors une </a:t>
            </a:r>
            <a:r>
              <a:rPr lang="fr-FR" altLang="fr-FR" dirty="0">
                <a:solidFill>
                  <a:schemeClr val="accent1">
                    <a:lumMod val="75000"/>
                  </a:schemeClr>
                </a:solidFill>
                <a:latin typeface="Times New Roman" panose="02020603050405020304" pitchFamily="18" charset="0"/>
                <a:cs typeface="Times New Roman" panose="02020603050405020304" pitchFamily="18" charset="0"/>
              </a:rPr>
              <a:t>« table des matières » </a:t>
            </a:r>
            <a:r>
              <a:rPr lang="fr-FR" altLang="fr-FR" dirty="0">
                <a:solidFill>
                  <a:srgbClr val="000000"/>
                </a:solidFill>
                <a:latin typeface="Times New Roman" panose="02020603050405020304" pitchFamily="18" charset="0"/>
                <a:cs typeface="Times New Roman" panose="02020603050405020304" pitchFamily="18" charset="0"/>
              </a:rPr>
              <a:t>du fichiers</a:t>
            </a:r>
          </a:p>
          <a:p>
            <a:pPr lvl="1" algn="just"/>
            <a:r>
              <a:rPr lang="fr-FR" altLang="fr-FR" dirty="0">
                <a:solidFill>
                  <a:srgbClr val="000000"/>
                </a:solidFill>
                <a:latin typeface="Times New Roman" panose="02020603050405020304" pitchFamily="18" charset="0"/>
                <a:cs typeface="Times New Roman" panose="02020603050405020304" pitchFamily="18" charset="0"/>
              </a:rPr>
              <a:t>On crée des fichiers supplémentaire d'index </a:t>
            </a:r>
          </a:p>
          <a:p>
            <a:pPr lvl="1" algn="just"/>
            <a:r>
              <a:rPr lang="fr-FR" altLang="fr-FR" dirty="0">
                <a:solidFill>
                  <a:srgbClr val="000000"/>
                </a:solidFill>
                <a:latin typeface="Times New Roman" panose="02020603050405020304" pitchFamily="18" charset="0"/>
                <a:cs typeface="Times New Roman" panose="02020603050405020304" pitchFamily="18" charset="0"/>
              </a:rPr>
              <a:t>On parcourt un index pour rechercher une clef. On obtient ainsi l'adresse  exacte de l'information recherchée.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95938" name="Rectangle 2">
            <a:extLst>
              <a:ext uri="{FF2B5EF4-FFF2-40B4-BE49-F238E27FC236}">
                <a16:creationId xmlns="" xmlns:a16="http://schemas.microsoft.com/office/drawing/2014/main" id="{F93D276D-AF47-4F56-99B4-343F513541B0}"/>
              </a:ext>
            </a:extLst>
          </p:cNvPr>
          <p:cNvSpPr>
            <a:spLocks noGrp="1" noChangeArrowheads="1"/>
          </p:cNvSpPr>
          <p:nvPr>
            <p:ph type="title"/>
          </p:nvPr>
        </p:nvSpPr>
        <p:spPr>
          <a:xfrm>
            <a:off x="1179226" y="826680"/>
            <a:ext cx="9833548" cy="1325563"/>
          </a:xfrm>
        </p:spPr>
        <p:txBody>
          <a:bodyPr>
            <a:normAutofit/>
          </a:bodyPr>
          <a:lstStyle/>
          <a:p>
            <a:pPr algn="ctr"/>
            <a:r>
              <a:rPr lang="fr-FR" altLang="fr-FR" sz="4000" dirty="0">
                <a:solidFill>
                  <a:srgbClr val="FFFFFF"/>
                </a:solidFill>
                <a:latin typeface="Times New Roman" panose="02020603050405020304" pitchFamily="18" charset="0"/>
                <a:cs typeface="Times New Roman" panose="02020603050405020304" pitchFamily="18" charset="0"/>
              </a:rPr>
              <a:t>Les types de fichiers</a:t>
            </a:r>
          </a:p>
        </p:txBody>
      </p:sp>
      <p:sp>
        <p:nvSpPr>
          <p:cNvPr id="295939" name="Rectangle 3" descr="Rectangle: Click to edit Master text styles&#10;Second level&#10;Third level&#10;Fourth level&#10;Fifth level">
            <a:extLst>
              <a:ext uri="{FF2B5EF4-FFF2-40B4-BE49-F238E27FC236}">
                <a16:creationId xmlns="" xmlns:a16="http://schemas.microsoft.com/office/drawing/2014/main" id="{08B6EE05-296F-442F-B638-2C0E59C15DCD}"/>
              </a:ext>
            </a:extLst>
          </p:cNvPr>
          <p:cNvSpPr>
            <a:spLocks noGrp="1" noChangeArrowheads="1"/>
          </p:cNvSpPr>
          <p:nvPr>
            <p:ph type="body" idx="1"/>
          </p:nvPr>
        </p:nvSpPr>
        <p:spPr>
          <a:xfrm>
            <a:off x="874643" y="2584173"/>
            <a:ext cx="10469218" cy="3750365"/>
          </a:xfrm>
        </p:spPr>
        <p:txBody>
          <a:bodyPr>
            <a:normAutofit/>
          </a:bodyPr>
          <a:lstStyle/>
          <a:p>
            <a:pPr algn="just">
              <a:tabLst>
                <a:tab pos="762000" algn="l"/>
                <a:tab pos="1143000" algn="l"/>
                <a:tab pos="2667000" algn="l"/>
                <a:tab pos="3238500" algn="l"/>
              </a:tabLst>
            </a:pPr>
            <a:r>
              <a:rPr lang="fr-FR" altLang="fr-FR" sz="2400" dirty="0">
                <a:solidFill>
                  <a:srgbClr val="000000"/>
                </a:solidFill>
                <a:latin typeface="Times New Roman" panose="02020603050405020304" pitchFamily="18" charset="0"/>
                <a:cs typeface="Times New Roman" panose="02020603050405020304" pitchFamily="18" charset="0"/>
              </a:rPr>
              <a:t>On distingue deux catégories: </a:t>
            </a:r>
          </a:p>
          <a:p>
            <a:pPr algn="just">
              <a:tabLst>
                <a:tab pos="762000" algn="l"/>
                <a:tab pos="1143000" algn="l"/>
                <a:tab pos="2667000" algn="l"/>
                <a:tab pos="3238500" algn="l"/>
              </a:tabLst>
            </a:pPr>
            <a:endParaRPr lang="fr-FR" altLang="fr-FR" sz="2400" dirty="0">
              <a:solidFill>
                <a:srgbClr val="000000"/>
              </a:solidFill>
              <a:latin typeface="Times New Roman" panose="02020603050405020304" pitchFamily="18" charset="0"/>
              <a:cs typeface="Times New Roman" panose="02020603050405020304" pitchFamily="18" charset="0"/>
            </a:endParaRPr>
          </a:p>
          <a:p>
            <a:pPr lvl="1" algn="just">
              <a:tabLst>
                <a:tab pos="762000" algn="l"/>
                <a:tab pos="1143000" algn="l"/>
                <a:tab pos="2667000" algn="l"/>
                <a:tab pos="3238500" algn="l"/>
              </a:tabLst>
            </a:pPr>
            <a:r>
              <a:rPr lang="fr-FR" altLang="fr-FR" b="1" i="1" dirty="0">
                <a:solidFill>
                  <a:srgbClr val="9B0D40"/>
                </a:solidFill>
                <a:latin typeface="Times New Roman" panose="02020603050405020304" pitchFamily="18" charset="0"/>
                <a:cs typeface="Times New Roman" panose="02020603050405020304" pitchFamily="18" charset="0"/>
              </a:rPr>
              <a:t>Les fichiers binaires</a:t>
            </a:r>
            <a:r>
              <a:rPr lang="fr-FR" altLang="fr-FR" dirty="0">
                <a:solidFill>
                  <a:srgbClr val="9B0D40"/>
                </a:solidFill>
                <a:latin typeface="Times New Roman" panose="02020603050405020304" pitchFamily="18" charset="0"/>
                <a:cs typeface="Times New Roman" panose="02020603050405020304" pitchFamily="18" charset="0"/>
              </a:rPr>
              <a:t> </a:t>
            </a:r>
            <a:r>
              <a:rPr lang="fr-FR" altLang="fr-FR" dirty="0">
                <a:solidFill>
                  <a:srgbClr val="000000"/>
                </a:solidFill>
                <a:latin typeface="Times New Roman" panose="02020603050405020304" pitchFamily="18" charset="0"/>
                <a:cs typeface="Times New Roman" panose="02020603050405020304" pitchFamily="18" charset="0"/>
              </a:rPr>
              <a:t>contenant du code binaire représentant chaque élément (enregistrement). Ces fichiers ne doivent être manipulés que par des programmes!</a:t>
            </a:r>
          </a:p>
          <a:p>
            <a:pPr lvl="1" algn="just">
              <a:tabLst>
                <a:tab pos="762000" algn="l"/>
                <a:tab pos="1143000" algn="l"/>
                <a:tab pos="2667000" algn="l"/>
                <a:tab pos="3238500" algn="l"/>
              </a:tabLst>
            </a:pPr>
            <a:endParaRPr lang="fr-FR" altLang="fr-FR" dirty="0">
              <a:solidFill>
                <a:srgbClr val="000000"/>
              </a:solidFill>
              <a:latin typeface="Times New Roman" panose="02020603050405020304" pitchFamily="18" charset="0"/>
              <a:cs typeface="Times New Roman" panose="02020603050405020304" pitchFamily="18" charset="0"/>
            </a:endParaRPr>
          </a:p>
          <a:p>
            <a:pPr lvl="1" algn="just">
              <a:tabLst>
                <a:tab pos="762000" algn="l"/>
                <a:tab pos="1143000" algn="l"/>
                <a:tab pos="2667000" algn="l"/>
                <a:tab pos="3238500" algn="l"/>
              </a:tabLst>
            </a:pPr>
            <a:r>
              <a:rPr lang="fr-FR" altLang="fr-FR" b="1" i="1" dirty="0">
                <a:solidFill>
                  <a:srgbClr val="9B0D40"/>
                </a:solidFill>
                <a:latin typeface="Times New Roman" panose="02020603050405020304" pitchFamily="18" charset="0"/>
                <a:cs typeface="Times New Roman" panose="02020603050405020304" pitchFamily="18" charset="0"/>
              </a:rPr>
              <a:t>Les fichiers textes</a:t>
            </a:r>
            <a:r>
              <a:rPr lang="fr-FR" altLang="fr-FR" dirty="0">
                <a:solidFill>
                  <a:srgbClr val="9B0D40"/>
                </a:solidFill>
                <a:latin typeface="Times New Roman" panose="02020603050405020304" pitchFamily="18" charset="0"/>
                <a:cs typeface="Times New Roman" panose="02020603050405020304" pitchFamily="18" charset="0"/>
              </a:rPr>
              <a:t> </a:t>
            </a:r>
            <a:r>
              <a:rPr lang="fr-FR" altLang="fr-FR" dirty="0">
                <a:solidFill>
                  <a:srgbClr val="000000"/>
                </a:solidFill>
                <a:latin typeface="Times New Roman" panose="02020603050405020304" pitchFamily="18" charset="0"/>
                <a:cs typeface="Times New Roman" panose="02020603050405020304" pitchFamily="18" charset="0"/>
              </a:rPr>
              <a:t>(appelés aussi imprimables) contenant des caractères et susceptibles d'être lus, éditées, imprimés...</a:t>
            </a:r>
            <a:endParaRPr lang="fr-FR" altLang="fr-FR" b="1" i="1" dirty="0">
              <a:solidFill>
                <a:srgbClr val="000000"/>
              </a:solidFill>
              <a:latin typeface="Times New Roman" panose="02020603050405020304" pitchFamily="18" charset="0"/>
              <a:cs typeface="Times New Roman" panose="02020603050405020304" pitchFamily="18" charset="0"/>
            </a:endParaRPr>
          </a:p>
          <a:p>
            <a:pPr lvl="1" algn="just">
              <a:buNone/>
              <a:tabLst>
                <a:tab pos="762000" algn="l"/>
                <a:tab pos="1143000" algn="l"/>
                <a:tab pos="2667000" algn="l"/>
                <a:tab pos="3238500" algn="l"/>
              </a:tabLst>
            </a:pPr>
            <a:endParaRPr lang="fr-FR" altLang="fr-FR"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6386"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TDA File(1)</a:t>
            </a:r>
          </a:p>
        </p:txBody>
      </p:sp>
      <p:sp>
        <p:nvSpPr>
          <p:cNvPr id="16387" name="Rectangle 3"/>
          <p:cNvSpPr>
            <a:spLocks noGrp="1" noChangeArrowheads="1"/>
          </p:cNvSpPr>
          <p:nvPr>
            <p:ph type="body" idx="1"/>
          </p:nvPr>
        </p:nvSpPr>
        <p:spPr>
          <a:xfrm>
            <a:off x="1073208" y="2602639"/>
            <a:ext cx="9833548" cy="2693976"/>
          </a:xfrm>
        </p:spPr>
        <p:txBody>
          <a:bodyPr>
            <a:normAutofit/>
          </a:bodyPr>
          <a:lstStyle/>
          <a:p>
            <a:r>
              <a:rPr lang="fr-FR" sz="2400" dirty="0">
                <a:solidFill>
                  <a:srgbClr val="000000"/>
                </a:solidFill>
                <a:latin typeface="Times New Roman" panose="02020603050405020304" pitchFamily="18" charset="0"/>
                <a:cs typeface="Times New Roman" panose="02020603050405020304" pitchFamily="18" charset="0"/>
              </a:rPr>
              <a:t>Dans le cas d’une file on fait les adjonctions à une extrémité, les accès et les suppressions à l’autre extrémité.</a:t>
            </a:r>
          </a:p>
          <a:p>
            <a:r>
              <a:rPr lang="fr-FR" sz="2400" dirty="0">
                <a:solidFill>
                  <a:srgbClr val="000000"/>
                </a:solidFill>
                <a:latin typeface="Times New Roman" panose="02020603050405020304" pitchFamily="18" charset="0"/>
                <a:cs typeface="Times New Roman" panose="02020603050405020304" pitchFamily="18" charset="0"/>
              </a:rPr>
              <a:t>Les files sont aussi appelées FIFO ( first –in –first out) : premier-entré-premier-sorti</a:t>
            </a:r>
          </a:p>
          <a:p>
            <a:r>
              <a:rPr lang="fr-FR" sz="2400" dirty="0">
                <a:solidFill>
                  <a:srgbClr val="000000"/>
                </a:solidFill>
                <a:latin typeface="Times New Roman" panose="02020603050405020304" pitchFamily="18" charset="0"/>
                <a:cs typeface="Times New Roman" panose="02020603050405020304" pitchFamily="18" charset="0"/>
              </a:rPr>
              <a:t>Une file comporte une </a:t>
            </a:r>
            <a:r>
              <a:rPr lang="fr-FR" sz="2400" b="1" dirty="0">
                <a:solidFill>
                  <a:srgbClr val="9B0D40"/>
                </a:solidFill>
                <a:latin typeface="Times New Roman" panose="02020603050405020304" pitchFamily="18" charset="0"/>
                <a:cs typeface="Times New Roman" panose="02020603050405020304" pitchFamily="18" charset="0"/>
              </a:rPr>
              <a:t>tête</a:t>
            </a:r>
            <a:r>
              <a:rPr lang="fr-FR" sz="2400" dirty="0">
                <a:solidFill>
                  <a:srgbClr val="000000"/>
                </a:solidFill>
                <a:latin typeface="Times New Roman" panose="02020603050405020304" pitchFamily="18" charset="0"/>
                <a:cs typeface="Times New Roman" panose="02020603050405020304" pitchFamily="18" charset="0"/>
              </a:rPr>
              <a:t> et une </a:t>
            </a:r>
            <a:r>
              <a:rPr lang="fr-FR" sz="2400" b="1" dirty="0">
                <a:solidFill>
                  <a:srgbClr val="9B0D40"/>
                </a:solidFill>
                <a:latin typeface="Times New Roman" panose="02020603050405020304" pitchFamily="18" charset="0"/>
                <a:cs typeface="Times New Roman" panose="02020603050405020304" pitchFamily="18" charset="0"/>
              </a:rPr>
              <a:t>queue</a:t>
            </a:r>
            <a:r>
              <a:rPr lang="fr-FR" sz="2400" b="1" dirty="0">
                <a:solidFill>
                  <a:srgbClr val="000000"/>
                </a:solidFill>
                <a:latin typeface="Times New Roman" panose="02020603050405020304" pitchFamily="18" charset="0"/>
                <a:cs typeface="Times New Roman" panose="02020603050405020304" pitchFamily="18" charset="0"/>
              </a:rPr>
              <a:t>. </a:t>
            </a:r>
            <a:r>
              <a:rPr lang="fr-FR" sz="2400" dirty="0">
                <a:solidFill>
                  <a:srgbClr val="000000"/>
                </a:solidFill>
                <a:latin typeface="Times New Roman" panose="02020603050405020304" pitchFamily="18" charset="0"/>
                <a:cs typeface="Times New Roman" panose="02020603050405020304" pitchFamily="18" charset="0"/>
              </a:rPr>
              <a:t>Les éléments sont donc retirés et consultés dans la tête et rajoutés dans la queue </a:t>
            </a:r>
          </a:p>
        </p:txBody>
      </p:sp>
      <p:pic>
        <p:nvPicPr>
          <p:cNvPr id="2" name="Image 1">
            <a:extLst>
              <a:ext uri="{FF2B5EF4-FFF2-40B4-BE49-F238E27FC236}">
                <a16:creationId xmlns="" xmlns:a16="http://schemas.microsoft.com/office/drawing/2014/main" id="{EBDD1ADC-C39F-434E-9B3F-891684CA1261}"/>
              </a:ext>
            </a:extLst>
          </p:cNvPr>
          <p:cNvPicPr>
            <a:picLocks noChangeAspect="1"/>
          </p:cNvPicPr>
          <p:nvPr/>
        </p:nvPicPr>
        <p:blipFill>
          <a:blip r:embed="rId3"/>
          <a:stretch>
            <a:fillRect/>
          </a:stretch>
        </p:blipFill>
        <p:spPr>
          <a:xfrm>
            <a:off x="4309441" y="4944880"/>
            <a:ext cx="4076700" cy="11811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 xmlns:a16="http://schemas.microsoft.com/office/drawing/2014/main" id="{3B854194-185D-494D-905C-7C7CB2E30F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 xmlns:a16="http://schemas.microsoft.com/office/drawing/2014/main" id="{B4F5FA0D-0104-4987-8241-EFF7C85B88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 xmlns:a16="http://schemas.microsoft.com/office/drawing/2014/main" id="{2897127E-6CEF-446C-BE87-93B7C46E49D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8434" name="Rectangle 2"/>
          <p:cNvSpPr>
            <a:spLocks noGrp="1" noChangeArrowheads="1"/>
          </p:cNvSpPr>
          <p:nvPr>
            <p:ph type="title"/>
          </p:nvPr>
        </p:nvSpPr>
        <p:spPr>
          <a:xfrm>
            <a:off x="640079" y="2053641"/>
            <a:ext cx="3669161" cy="2760098"/>
          </a:xfrm>
        </p:spPr>
        <p:txBody>
          <a:bodyPr>
            <a:normAutofit/>
          </a:bodyPr>
          <a:lstStyle/>
          <a:p>
            <a:r>
              <a:rPr lang="fr-FR" dirty="0">
                <a:solidFill>
                  <a:srgbClr val="FFFFFF"/>
                </a:solidFill>
                <a:latin typeface="Times New Roman" panose="02020603050405020304" pitchFamily="18" charset="0"/>
                <a:cs typeface="Times New Roman" panose="02020603050405020304" pitchFamily="18" charset="0"/>
              </a:rPr>
              <a:t>TDA File(2)</a:t>
            </a:r>
          </a:p>
        </p:txBody>
      </p:sp>
      <p:sp>
        <p:nvSpPr>
          <p:cNvPr id="18435" name="Rectangle 3"/>
          <p:cNvSpPr>
            <a:spLocks noGrp="1" noChangeArrowheads="1"/>
          </p:cNvSpPr>
          <p:nvPr>
            <p:ph type="body" idx="1"/>
          </p:nvPr>
        </p:nvSpPr>
        <p:spPr>
          <a:xfrm>
            <a:off x="5314548" y="145774"/>
            <a:ext cx="6082110" cy="6440556"/>
          </a:xfrm>
        </p:spPr>
        <p:txBody>
          <a:bodyPr anchor="ctr">
            <a:normAutofit fontScale="92500" lnSpcReduction="10000"/>
          </a:bodyPr>
          <a:lstStyle/>
          <a:p>
            <a:r>
              <a:rPr lang="fr-FR" sz="1600" b="1" dirty="0">
                <a:solidFill>
                  <a:srgbClr val="9B0D40"/>
                </a:solidFill>
                <a:latin typeface="Times New Roman" panose="02020603050405020304" pitchFamily="18" charset="0"/>
                <a:cs typeface="Times New Roman" panose="02020603050405020304" pitchFamily="18" charset="0"/>
              </a:rPr>
              <a:t>Type</a:t>
            </a:r>
            <a:r>
              <a:rPr lang="fr-FR" sz="1600" b="1" dirty="0">
                <a:solidFill>
                  <a:srgbClr val="000000"/>
                </a:solidFill>
                <a:latin typeface="Times New Roman" panose="02020603050405020304" pitchFamily="18" charset="0"/>
                <a:cs typeface="Times New Roman" panose="02020603050405020304" pitchFamily="18" charset="0"/>
              </a:rPr>
              <a:t> F</a:t>
            </a:r>
            <a:r>
              <a:rPr lang="fr-FR" sz="1600" dirty="0">
                <a:solidFill>
                  <a:srgbClr val="000000"/>
                </a:solidFill>
                <a:latin typeface="Times New Roman" panose="02020603050405020304" pitchFamily="18" charset="0"/>
                <a:cs typeface="Times New Roman" panose="02020603050405020304" pitchFamily="18" charset="0"/>
              </a:rPr>
              <a:t>ile</a:t>
            </a:r>
          </a:p>
          <a:p>
            <a:r>
              <a:rPr lang="fr-FR" sz="1600" b="1" dirty="0">
                <a:solidFill>
                  <a:srgbClr val="000000"/>
                </a:solidFill>
                <a:latin typeface="Times New Roman" panose="02020603050405020304" pitchFamily="18" charset="0"/>
                <a:cs typeface="Times New Roman" panose="02020603050405020304" pitchFamily="18" charset="0"/>
              </a:rPr>
              <a:t>utilise</a:t>
            </a:r>
            <a:r>
              <a:rPr lang="fr-FR" sz="1600" dirty="0">
                <a:solidFill>
                  <a:srgbClr val="000000"/>
                </a:solidFill>
                <a:latin typeface="Times New Roman" panose="02020603050405020304" pitchFamily="18" charset="0"/>
                <a:cs typeface="Times New Roman" panose="02020603050405020304" pitchFamily="18" charset="0"/>
              </a:rPr>
              <a:t> Booléen, Elément </a:t>
            </a:r>
          </a:p>
          <a:p>
            <a:r>
              <a:rPr lang="fr-FR" sz="1600" b="1" dirty="0">
                <a:solidFill>
                  <a:srgbClr val="9B0D40"/>
                </a:solidFill>
                <a:latin typeface="Times New Roman" panose="02020603050405020304" pitchFamily="18" charset="0"/>
                <a:cs typeface="Times New Roman" panose="02020603050405020304" pitchFamily="18" charset="0"/>
              </a:rPr>
              <a:t>Opérations</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File-vide 	: -&gt;File 		    {création d’une file vide FV(F)}</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Enfiler   	: File x Elément -&gt;File {EF(</a:t>
            </a:r>
            <a:r>
              <a:rPr lang="fr-FR" sz="1600" dirty="0" err="1">
                <a:solidFill>
                  <a:srgbClr val="000000"/>
                </a:solidFill>
                <a:latin typeface="Times New Roman" panose="02020603050405020304" pitchFamily="18" charset="0"/>
                <a:cs typeface="Times New Roman" panose="02020603050405020304" pitchFamily="18" charset="0"/>
              </a:rPr>
              <a:t>F,a</a:t>
            </a:r>
            <a:r>
              <a:rPr lang="fr-FR" sz="1600" dirty="0">
                <a:solidFill>
                  <a:srgbClr val="000000"/>
                </a:solidFill>
                <a:latin typeface="Times New Roman" panose="02020603050405020304" pitchFamily="18" charset="0"/>
                <a:cs typeface="Times New Roman" panose="02020603050405020304" pitchFamily="18" charset="0"/>
              </a:rPr>
              <a:t>)}</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Défiler    	: File -&gt;File                  {supprimer le dernier DF(F)}</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Valeur         : File-&gt;Elément            {renvoie l’élément au sommet sans modifier</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la file  VF(F)}</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     Est-vide      : File-&gt;Booléen            {test si la file est vide EV(F)}</a:t>
            </a:r>
          </a:p>
          <a:p>
            <a:pPr lvl="1">
              <a:buFontTx/>
              <a:buNone/>
            </a:pPr>
            <a:endParaRPr lang="fr-FR" sz="1600" dirty="0">
              <a:solidFill>
                <a:srgbClr val="000000"/>
              </a:solidFill>
              <a:latin typeface="Times New Roman" panose="02020603050405020304" pitchFamily="18" charset="0"/>
              <a:cs typeface="Times New Roman" panose="02020603050405020304" pitchFamily="18" charset="0"/>
            </a:endParaRPr>
          </a:p>
          <a:p>
            <a:pPr lvl="1">
              <a:buFontTx/>
              <a:buNone/>
            </a:pPr>
            <a:r>
              <a:rPr lang="fr-FR" sz="1600" dirty="0">
                <a:solidFill>
                  <a:srgbClr val="000000"/>
                </a:solidFill>
                <a:latin typeface="Times New Roman" panose="02020603050405020304" pitchFamily="18" charset="0"/>
                <a:cs typeface="Times New Roman" panose="02020603050405020304" pitchFamily="18" charset="0"/>
              </a:rPr>
              <a:t>Les opérations Défiler et Valeur ne sont définies que si la file n’est pas vide</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Défiler(F) est-défini-</a:t>
            </a:r>
            <a:r>
              <a:rPr lang="fr-FR" sz="1600" dirty="0" err="1">
                <a:solidFill>
                  <a:srgbClr val="000000"/>
                </a:solidFill>
                <a:latin typeface="Times New Roman" panose="02020603050405020304" pitchFamily="18" charset="0"/>
                <a:cs typeface="Times New Roman" panose="02020603050405020304" pitchFamily="18" charset="0"/>
              </a:rPr>
              <a:t>ssi</a:t>
            </a:r>
            <a:r>
              <a:rPr lang="fr-FR" sz="1600" dirty="0">
                <a:solidFill>
                  <a:srgbClr val="000000"/>
                </a:solidFill>
                <a:latin typeface="Times New Roman" panose="02020603050405020304" pitchFamily="18" charset="0"/>
                <a:cs typeface="Times New Roman" panose="02020603050405020304" pitchFamily="18" charset="0"/>
              </a:rPr>
              <a:t> est-vide(F)=faux</a:t>
            </a:r>
          </a:p>
          <a:p>
            <a:pPr lvl="1">
              <a:buFontTx/>
              <a:buNone/>
            </a:pPr>
            <a:r>
              <a:rPr lang="fr-FR" sz="1600" dirty="0">
                <a:solidFill>
                  <a:srgbClr val="000000"/>
                </a:solidFill>
                <a:latin typeface="Times New Roman" panose="02020603050405020304" pitchFamily="18" charset="0"/>
                <a:cs typeface="Times New Roman" panose="02020603050405020304" pitchFamily="18" charset="0"/>
              </a:rPr>
              <a:t>Valeur(F) est-défini-</a:t>
            </a:r>
            <a:r>
              <a:rPr lang="fr-FR" sz="1600" dirty="0" err="1">
                <a:solidFill>
                  <a:srgbClr val="000000"/>
                </a:solidFill>
                <a:latin typeface="Times New Roman" panose="02020603050405020304" pitchFamily="18" charset="0"/>
                <a:cs typeface="Times New Roman" panose="02020603050405020304" pitchFamily="18" charset="0"/>
              </a:rPr>
              <a:t>ssi</a:t>
            </a:r>
            <a:r>
              <a:rPr lang="fr-FR" sz="1600" dirty="0">
                <a:solidFill>
                  <a:srgbClr val="000000"/>
                </a:solidFill>
                <a:latin typeface="Times New Roman" panose="02020603050405020304" pitchFamily="18" charset="0"/>
                <a:cs typeface="Times New Roman" panose="02020603050405020304" pitchFamily="18" charset="0"/>
              </a:rPr>
              <a:t> est –vide(F)=faux</a:t>
            </a:r>
          </a:p>
          <a:p>
            <a:pPr lvl="1">
              <a:buFontTx/>
              <a:buNone/>
            </a:pPr>
            <a:endParaRPr lang="fr-FR" sz="1600" dirty="0">
              <a:solidFill>
                <a:srgbClr val="000000"/>
              </a:solidFill>
              <a:latin typeface="Times New Roman" panose="02020603050405020304" pitchFamily="18" charset="0"/>
              <a:cs typeface="Times New Roman" panose="02020603050405020304" pitchFamily="18" charset="0"/>
            </a:endParaRPr>
          </a:p>
          <a:p>
            <a:r>
              <a:rPr lang="fr-FR" sz="1600" b="1" dirty="0">
                <a:solidFill>
                  <a:srgbClr val="9B0D40"/>
                </a:solidFill>
                <a:latin typeface="Times New Roman" panose="02020603050405020304" pitchFamily="18" charset="0"/>
                <a:cs typeface="Times New Roman" panose="02020603050405020304" pitchFamily="18" charset="0"/>
              </a:rPr>
              <a:t>Axiomes</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Est-vide(F)=vrai =&gt; Valeur(Enfiler(</a:t>
            </a:r>
            <a:r>
              <a:rPr lang="fr-FR" sz="1600" dirty="0" err="1">
                <a:solidFill>
                  <a:srgbClr val="000000"/>
                </a:solidFill>
                <a:latin typeface="Times New Roman" panose="02020603050405020304" pitchFamily="18" charset="0"/>
                <a:cs typeface="Times New Roman" panose="02020603050405020304" pitchFamily="18" charset="0"/>
              </a:rPr>
              <a:t>F,e</a:t>
            </a:r>
            <a:r>
              <a:rPr lang="fr-FR" sz="1600" dirty="0">
                <a:solidFill>
                  <a:srgbClr val="000000"/>
                </a:solidFill>
                <a:latin typeface="Times New Roman" panose="02020603050405020304" pitchFamily="18" charset="0"/>
                <a:cs typeface="Times New Roman" panose="02020603050405020304" pitchFamily="18" charset="0"/>
              </a:rPr>
              <a:t>))=e</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Est-vide(F)=faux =&gt; Valeur(Enfiler(</a:t>
            </a:r>
            <a:r>
              <a:rPr lang="fr-FR" sz="1600" dirty="0" err="1">
                <a:solidFill>
                  <a:srgbClr val="000000"/>
                </a:solidFill>
                <a:latin typeface="Times New Roman" panose="02020603050405020304" pitchFamily="18" charset="0"/>
                <a:cs typeface="Times New Roman" panose="02020603050405020304" pitchFamily="18" charset="0"/>
              </a:rPr>
              <a:t>F,e</a:t>
            </a:r>
            <a:r>
              <a:rPr lang="fr-FR" sz="1600" dirty="0">
                <a:solidFill>
                  <a:srgbClr val="000000"/>
                </a:solidFill>
                <a:latin typeface="Times New Roman" panose="02020603050405020304" pitchFamily="18" charset="0"/>
                <a:cs typeface="Times New Roman" panose="02020603050405020304" pitchFamily="18" charset="0"/>
              </a:rPr>
              <a:t>))=Valeur(F)</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Est-vide(F)=vrai  =&gt; Défiler(Enfiler(</a:t>
            </a:r>
            <a:r>
              <a:rPr lang="fr-FR" sz="1600" dirty="0" err="1">
                <a:solidFill>
                  <a:srgbClr val="000000"/>
                </a:solidFill>
                <a:latin typeface="Times New Roman" panose="02020603050405020304" pitchFamily="18" charset="0"/>
                <a:cs typeface="Times New Roman" panose="02020603050405020304" pitchFamily="18" charset="0"/>
              </a:rPr>
              <a:t>F,e</a:t>
            </a:r>
            <a:r>
              <a:rPr lang="fr-FR" sz="1600" dirty="0">
                <a:solidFill>
                  <a:srgbClr val="000000"/>
                </a:solidFill>
                <a:latin typeface="Times New Roman" panose="02020603050405020304" pitchFamily="18" charset="0"/>
                <a:cs typeface="Times New Roman" panose="02020603050405020304" pitchFamily="18" charset="0"/>
              </a:rPr>
              <a:t>))= File-vide</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Est-vide(F)=faux =&gt; Défiler(Enfiler(</a:t>
            </a:r>
            <a:r>
              <a:rPr lang="fr-FR" sz="1600" dirty="0" err="1">
                <a:solidFill>
                  <a:srgbClr val="000000"/>
                </a:solidFill>
                <a:latin typeface="Times New Roman" panose="02020603050405020304" pitchFamily="18" charset="0"/>
                <a:cs typeface="Times New Roman" panose="02020603050405020304" pitchFamily="18" charset="0"/>
              </a:rPr>
              <a:t>F,e</a:t>
            </a:r>
            <a:r>
              <a:rPr lang="fr-FR" sz="1600" dirty="0">
                <a:solidFill>
                  <a:srgbClr val="000000"/>
                </a:solidFill>
                <a:latin typeface="Times New Roman" panose="02020603050405020304" pitchFamily="18" charset="0"/>
                <a:cs typeface="Times New Roman" panose="02020603050405020304" pitchFamily="18" charset="0"/>
              </a:rPr>
              <a:t>))=Enfiler(Défiler(F),e)</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Est-vide(File-vide)=vrai</a:t>
            </a:r>
          </a:p>
          <a:p>
            <a:pPr>
              <a:buFontTx/>
              <a:buNone/>
            </a:pPr>
            <a:r>
              <a:rPr lang="fr-FR" sz="1600" dirty="0">
                <a:solidFill>
                  <a:srgbClr val="000000"/>
                </a:solidFill>
                <a:latin typeface="Times New Roman" panose="02020603050405020304" pitchFamily="18" charset="0"/>
                <a:cs typeface="Times New Roman" panose="02020603050405020304" pitchFamily="18" charset="0"/>
              </a:rPr>
              <a:t>       Est-vide(Enfiler(</a:t>
            </a:r>
            <a:r>
              <a:rPr lang="fr-FR" sz="1600" dirty="0" err="1">
                <a:solidFill>
                  <a:srgbClr val="000000"/>
                </a:solidFill>
                <a:latin typeface="Times New Roman" panose="02020603050405020304" pitchFamily="18" charset="0"/>
                <a:cs typeface="Times New Roman" panose="02020603050405020304" pitchFamily="18" charset="0"/>
              </a:rPr>
              <a:t>F,e</a:t>
            </a:r>
            <a:r>
              <a:rPr lang="fr-FR" sz="1600" dirty="0">
                <a:solidFill>
                  <a:srgbClr val="000000"/>
                </a:solidFill>
                <a:latin typeface="Times New Roman" panose="02020603050405020304" pitchFamily="18" charset="0"/>
                <a:cs typeface="Times New Roman" panose="02020603050405020304" pitchFamily="18" charset="0"/>
              </a:rPr>
              <a:t>))=faux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Représentation contiguë des files</a:t>
            </a:r>
          </a:p>
        </p:txBody>
      </p:sp>
      <p:sp>
        <p:nvSpPr>
          <p:cNvPr id="17411" name="Rectangle 3"/>
          <p:cNvSpPr>
            <a:spLocks noGrp="1" noChangeArrowheads="1"/>
          </p:cNvSpPr>
          <p:nvPr>
            <p:ph type="body" idx="1"/>
          </p:nvPr>
        </p:nvSpPr>
        <p:spPr>
          <a:xfrm>
            <a:off x="1179226" y="2432095"/>
            <a:ext cx="9833548" cy="622687"/>
          </a:xfrm>
        </p:spPr>
        <p:txBody>
          <a:bodyPr>
            <a:normAutofit/>
          </a:bodyPr>
          <a:lstStyle/>
          <a:p>
            <a:pPr>
              <a:buFont typeface="Wingdings" panose="05000000000000000000" pitchFamily="2" charset="2"/>
              <a:buChar char="Ø"/>
            </a:pPr>
            <a:r>
              <a:rPr lang="fr-FR" sz="2400" dirty="0">
                <a:solidFill>
                  <a:schemeClr val="accent4">
                    <a:lumMod val="50000"/>
                  </a:schemeClr>
                </a:solidFill>
                <a:latin typeface="Times New Roman" panose="02020603050405020304" pitchFamily="18" charset="0"/>
                <a:cs typeface="Times New Roman" panose="02020603050405020304" pitchFamily="18" charset="0"/>
              </a:rPr>
              <a:t>Moyens de représentation : tableau</a:t>
            </a:r>
          </a:p>
        </p:txBody>
      </p:sp>
      <p:sp>
        <p:nvSpPr>
          <p:cNvPr id="38" name="Text Box 14">
            <a:extLst>
              <a:ext uri="{FF2B5EF4-FFF2-40B4-BE49-F238E27FC236}">
                <a16:creationId xmlns="" xmlns:a16="http://schemas.microsoft.com/office/drawing/2014/main" id="{80F66634-E439-41D2-8DC9-C624D1C2F7B4}"/>
              </a:ext>
            </a:extLst>
          </p:cNvPr>
          <p:cNvSpPr txBox="1">
            <a:spLocks noChangeArrowheads="1"/>
          </p:cNvSpPr>
          <p:nvPr/>
        </p:nvSpPr>
        <p:spPr bwMode="auto">
          <a:xfrm>
            <a:off x="2135188" y="6237288"/>
            <a:ext cx="72009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fr-FR" dirty="0">
                <a:latin typeface="Times New Roman" panose="02020603050405020304" pitchFamily="18" charset="0"/>
                <a:cs typeface="Times New Roman" panose="02020603050405020304" pitchFamily="18" charset="0"/>
              </a:rPr>
              <a:t>On fait progresser les indices modulo taille </a:t>
            </a:r>
            <a:r>
              <a:rPr lang="fr-FR" i="1" dirty="0" err="1">
                <a:latin typeface="Times New Roman" panose="02020603050405020304" pitchFamily="18" charset="0"/>
                <a:cs typeface="Times New Roman" panose="02020603050405020304" pitchFamily="18" charset="0"/>
              </a:rPr>
              <a:t>Lmax</a:t>
            </a:r>
            <a:r>
              <a:rPr lang="fr-FR" dirty="0">
                <a:latin typeface="Times New Roman" panose="02020603050405020304" pitchFamily="18" charset="0"/>
                <a:cs typeface="Times New Roman" panose="02020603050405020304" pitchFamily="18" charset="0"/>
              </a:rPr>
              <a:t> du tableau</a:t>
            </a:r>
          </a:p>
        </p:txBody>
      </p:sp>
      <p:pic>
        <p:nvPicPr>
          <p:cNvPr id="2" name="Image 1">
            <a:extLst>
              <a:ext uri="{FF2B5EF4-FFF2-40B4-BE49-F238E27FC236}">
                <a16:creationId xmlns="" xmlns:a16="http://schemas.microsoft.com/office/drawing/2014/main" id="{7A61F3D3-3526-4981-9002-9EAD83C81F57}"/>
              </a:ext>
            </a:extLst>
          </p:cNvPr>
          <p:cNvPicPr>
            <a:picLocks noChangeAspect="1"/>
          </p:cNvPicPr>
          <p:nvPr/>
        </p:nvPicPr>
        <p:blipFill>
          <a:blip r:embed="rId3"/>
          <a:stretch>
            <a:fillRect/>
          </a:stretch>
        </p:blipFill>
        <p:spPr>
          <a:xfrm>
            <a:off x="2411184" y="2949776"/>
            <a:ext cx="6021615" cy="3291666"/>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 xmlns:a16="http://schemas.microsoft.com/office/drawing/2014/main" id="{3B854194-185D-494D-905C-7C7CB2E30F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Rectangle 73">
            <a:extLst>
              <a:ext uri="{FF2B5EF4-FFF2-40B4-BE49-F238E27FC236}">
                <a16:creationId xmlns="" xmlns:a16="http://schemas.microsoft.com/office/drawing/2014/main" id="{B4F5FA0D-0104-4987-8241-EFF7C85B88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6" name="Picture 75">
            <a:extLst>
              <a:ext uri="{FF2B5EF4-FFF2-40B4-BE49-F238E27FC236}">
                <a16:creationId xmlns="" xmlns:a16="http://schemas.microsoft.com/office/drawing/2014/main" id="{2897127E-6CEF-446C-BE87-93B7C46E49D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9458" name="Rectangle 2"/>
          <p:cNvSpPr>
            <a:spLocks noGrp="1" noChangeArrowheads="1"/>
          </p:cNvSpPr>
          <p:nvPr>
            <p:ph type="title"/>
          </p:nvPr>
        </p:nvSpPr>
        <p:spPr>
          <a:xfrm>
            <a:off x="640079" y="2053641"/>
            <a:ext cx="3669161" cy="2760098"/>
          </a:xfrm>
        </p:spPr>
        <p:txBody>
          <a:bodyPr>
            <a:normAutofit/>
          </a:bodyPr>
          <a:lstStyle/>
          <a:p>
            <a:r>
              <a:rPr lang="fr-FR" dirty="0">
                <a:solidFill>
                  <a:srgbClr val="FFFFFF"/>
                </a:solidFill>
                <a:latin typeface="Times New Roman" panose="02020603050405020304" pitchFamily="18" charset="0"/>
                <a:cs typeface="Times New Roman" panose="02020603050405020304" pitchFamily="18" charset="0"/>
              </a:rPr>
              <a:t>Représentation contiguë des files(2)</a:t>
            </a:r>
          </a:p>
        </p:txBody>
      </p:sp>
      <p:sp>
        <p:nvSpPr>
          <p:cNvPr id="19459" name="Rectangle 3"/>
          <p:cNvSpPr>
            <a:spLocks noGrp="1" noChangeArrowheads="1"/>
          </p:cNvSpPr>
          <p:nvPr>
            <p:ph type="body" idx="1"/>
          </p:nvPr>
        </p:nvSpPr>
        <p:spPr>
          <a:xfrm>
            <a:off x="5660571" y="145142"/>
            <a:ext cx="5736087" cy="6473372"/>
          </a:xfrm>
        </p:spPr>
        <p:txBody>
          <a:bodyPr anchor="ctr">
            <a:normAutofit/>
          </a:bodyPr>
          <a:lstStyle/>
          <a:p>
            <a:r>
              <a:rPr lang="fr-FR" sz="2000" dirty="0">
                <a:solidFill>
                  <a:srgbClr val="000000"/>
                </a:solidFill>
                <a:latin typeface="Times New Roman" panose="02020603050405020304" pitchFamily="18" charset="0"/>
                <a:cs typeface="Times New Roman" panose="02020603050405020304" pitchFamily="18" charset="0"/>
              </a:rPr>
              <a:t>Gérer les débordements </a:t>
            </a:r>
          </a:p>
          <a:p>
            <a:pPr>
              <a:buFontTx/>
              <a:buNone/>
            </a:pPr>
            <a:r>
              <a:rPr lang="fr-FR" sz="2000" dirty="0">
                <a:solidFill>
                  <a:srgbClr val="000000"/>
                </a:solidFill>
                <a:latin typeface="Times New Roman" panose="02020603050405020304" pitchFamily="18" charset="0"/>
                <a:cs typeface="Times New Roman" panose="02020603050405020304" pitchFamily="18" charset="0"/>
              </a:rPr>
              <a:t>(1) Enfiler</a:t>
            </a:r>
          </a:p>
          <a:p>
            <a:r>
              <a:rPr lang="fr-FR" sz="2000" dirty="0">
                <a:solidFill>
                  <a:srgbClr val="000000"/>
                </a:solidFill>
                <a:latin typeface="Times New Roman" panose="02020603050405020304" pitchFamily="18" charset="0"/>
                <a:cs typeface="Times New Roman" panose="02020603050405020304" pitchFamily="18" charset="0"/>
              </a:rPr>
              <a:t>j:=j+1 mod </a:t>
            </a:r>
            <a:r>
              <a:rPr lang="fr-FR" sz="2000" dirty="0" err="1">
                <a:solidFill>
                  <a:srgbClr val="000000"/>
                </a:solidFill>
                <a:latin typeface="Times New Roman" panose="02020603050405020304" pitchFamily="18" charset="0"/>
                <a:cs typeface="Times New Roman" panose="02020603050405020304" pitchFamily="18" charset="0"/>
              </a:rPr>
              <a:t>lmax</a:t>
            </a:r>
            <a:endParaRPr lang="fr-FR" sz="2000" dirty="0">
              <a:solidFill>
                <a:srgbClr val="000000"/>
              </a:solidFill>
              <a:latin typeface="Times New Roman" panose="02020603050405020304" pitchFamily="18" charset="0"/>
              <a:cs typeface="Times New Roman" panose="02020603050405020304" pitchFamily="18" charset="0"/>
            </a:endParaRPr>
          </a:p>
          <a:p>
            <a:r>
              <a:rPr lang="fr-FR" sz="2000" dirty="0">
                <a:solidFill>
                  <a:srgbClr val="000000"/>
                </a:solidFill>
                <a:latin typeface="Times New Roman" panose="02020603050405020304" pitchFamily="18" charset="0"/>
                <a:cs typeface="Times New Roman" panose="02020603050405020304" pitchFamily="18" charset="0"/>
              </a:rPr>
              <a:t>Si j=i alors File-pleine</a:t>
            </a:r>
          </a:p>
          <a:p>
            <a:r>
              <a:rPr lang="fr-FR" sz="2000" dirty="0">
                <a:solidFill>
                  <a:srgbClr val="000000"/>
                </a:solidFill>
                <a:latin typeface="Times New Roman" panose="02020603050405020304" pitchFamily="18" charset="0"/>
                <a:cs typeface="Times New Roman" panose="02020603050405020304" pitchFamily="18" charset="0"/>
              </a:rPr>
              <a:t>          sinon </a:t>
            </a:r>
          </a:p>
          <a:p>
            <a:r>
              <a:rPr lang="fr-FR" sz="2000" dirty="0">
                <a:solidFill>
                  <a:srgbClr val="000000"/>
                </a:solidFill>
                <a:latin typeface="Times New Roman" panose="02020603050405020304" pitchFamily="18" charset="0"/>
                <a:cs typeface="Times New Roman" panose="02020603050405020304" pitchFamily="18" charset="0"/>
              </a:rPr>
              <a:t>                 Si File-vide(F) alors i:=j; </a:t>
            </a:r>
            <a:r>
              <a:rPr lang="fr-FR" sz="2000" dirty="0" err="1">
                <a:solidFill>
                  <a:srgbClr val="000000"/>
                </a:solidFill>
                <a:latin typeface="Times New Roman" panose="02020603050405020304" pitchFamily="18" charset="0"/>
                <a:cs typeface="Times New Roman" panose="02020603050405020304" pitchFamily="18" charset="0"/>
              </a:rPr>
              <a:t>FSi</a:t>
            </a:r>
            <a:endParaRPr lang="fr-FR" sz="2000" dirty="0">
              <a:solidFill>
                <a:srgbClr val="000000"/>
              </a:solidFill>
              <a:latin typeface="Times New Roman" panose="02020603050405020304" pitchFamily="18" charset="0"/>
              <a:cs typeface="Times New Roman" panose="02020603050405020304" pitchFamily="18" charset="0"/>
            </a:endParaRPr>
          </a:p>
          <a:p>
            <a:r>
              <a:rPr lang="fr-FR" sz="2000" dirty="0">
                <a:solidFill>
                  <a:srgbClr val="000000"/>
                </a:solidFill>
                <a:latin typeface="Times New Roman" panose="02020603050405020304" pitchFamily="18" charset="0"/>
                <a:cs typeface="Times New Roman" panose="02020603050405020304" pitchFamily="18" charset="0"/>
              </a:rPr>
              <a:t>                 Tab[j]:=e;</a:t>
            </a:r>
          </a:p>
          <a:p>
            <a:r>
              <a:rPr lang="fr-FR" sz="2000" dirty="0">
                <a:solidFill>
                  <a:srgbClr val="000000"/>
                </a:solidFill>
                <a:latin typeface="Times New Roman" panose="02020603050405020304" pitchFamily="18" charset="0"/>
                <a:cs typeface="Times New Roman" panose="02020603050405020304" pitchFamily="18" charset="0"/>
              </a:rPr>
              <a:t>FSI</a:t>
            </a:r>
          </a:p>
          <a:p>
            <a:pPr>
              <a:buFontTx/>
              <a:buNone/>
            </a:pPr>
            <a:r>
              <a:rPr lang="fr-FR" sz="2000" dirty="0">
                <a:solidFill>
                  <a:srgbClr val="000000"/>
                </a:solidFill>
                <a:latin typeface="Times New Roman" panose="02020603050405020304" pitchFamily="18" charset="0"/>
                <a:cs typeface="Times New Roman" panose="02020603050405020304" pitchFamily="18" charset="0"/>
              </a:rPr>
              <a:t>(2) Défiler </a:t>
            </a:r>
          </a:p>
          <a:p>
            <a:pPr>
              <a:buFontTx/>
              <a:buNone/>
            </a:pPr>
            <a:r>
              <a:rPr lang="fr-FR" sz="2000" dirty="0">
                <a:solidFill>
                  <a:srgbClr val="000000"/>
                </a:solidFill>
                <a:latin typeface="Times New Roman" panose="02020603050405020304" pitchFamily="18" charset="0"/>
                <a:cs typeface="Times New Roman" panose="02020603050405020304" pitchFamily="18" charset="0"/>
              </a:rPr>
              <a:t>	Si !File-vide(F)</a:t>
            </a:r>
          </a:p>
          <a:p>
            <a:r>
              <a:rPr lang="fr-FR" sz="2000" dirty="0">
                <a:solidFill>
                  <a:srgbClr val="000000"/>
                </a:solidFill>
                <a:latin typeface="Times New Roman" panose="02020603050405020304" pitchFamily="18" charset="0"/>
                <a:cs typeface="Times New Roman" panose="02020603050405020304" pitchFamily="18" charset="0"/>
              </a:rPr>
              <a:t>i:=i+1 mod </a:t>
            </a:r>
            <a:r>
              <a:rPr lang="fr-FR" sz="2000" dirty="0" err="1">
                <a:solidFill>
                  <a:srgbClr val="000000"/>
                </a:solidFill>
                <a:latin typeface="Times New Roman" panose="02020603050405020304" pitchFamily="18" charset="0"/>
                <a:cs typeface="Times New Roman" panose="02020603050405020304" pitchFamily="18" charset="0"/>
              </a:rPr>
              <a:t>lmax</a:t>
            </a:r>
            <a:endParaRPr lang="fr-FR" sz="2000" dirty="0">
              <a:solidFill>
                <a:srgbClr val="000000"/>
              </a:solidFill>
              <a:latin typeface="Times New Roman" panose="02020603050405020304" pitchFamily="18" charset="0"/>
              <a:cs typeface="Times New Roman" panose="02020603050405020304" pitchFamily="18" charset="0"/>
            </a:endParaRPr>
          </a:p>
          <a:p>
            <a:pPr>
              <a:buFontTx/>
              <a:buNone/>
            </a:pPr>
            <a:r>
              <a:rPr lang="fr-FR" sz="2000" dirty="0">
                <a:solidFill>
                  <a:srgbClr val="000000"/>
                </a:solidFill>
                <a:latin typeface="Times New Roman" panose="02020603050405020304" pitchFamily="18" charset="0"/>
                <a:cs typeface="Times New Roman" panose="02020603050405020304" pitchFamily="18" charset="0"/>
              </a:rPr>
              <a:t>    e:=Tab[i];</a:t>
            </a:r>
          </a:p>
          <a:p>
            <a:pPr>
              <a:buFontTx/>
              <a:buNone/>
            </a:pPr>
            <a:r>
              <a:rPr lang="fr-FR" sz="2000" dirty="0">
                <a:solidFill>
                  <a:srgbClr val="000000"/>
                </a:solidFill>
                <a:latin typeface="Times New Roman" panose="02020603050405020304" pitchFamily="18" charset="0"/>
                <a:cs typeface="Times New Roman" panose="02020603050405020304" pitchFamily="18" charset="0"/>
              </a:rPr>
              <a:t>    Si i:=j alors </a:t>
            </a:r>
          </a:p>
          <a:p>
            <a:pPr>
              <a:buFontTx/>
              <a:buNone/>
            </a:pPr>
            <a:r>
              <a:rPr lang="fr-FR" sz="2000" dirty="0">
                <a:solidFill>
                  <a:srgbClr val="000000"/>
                </a:solidFill>
                <a:latin typeface="Times New Roman" panose="02020603050405020304" pitchFamily="18" charset="0"/>
                <a:cs typeface="Times New Roman" panose="02020603050405020304" pitchFamily="18" charset="0"/>
              </a:rPr>
              <a:t>		j:=-1; i:=-1;</a:t>
            </a:r>
          </a:p>
          <a:p>
            <a:pPr>
              <a:buFontTx/>
              <a:buNone/>
            </a:pP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FSi</a:t>
            </a:r>
            <a:endParaRPr lang="fr-FR" sz="2000" dirty="0">
              <a:solidFill>
                <a:srgbClr val="000000"/>
              </a:solidFill>
              <a:latin typeface="Times New Roman" panose="02020603050405020304" pitchFamily="18" charset="0"/>
              <a:cs typeface="Times New Roman" panose="02020603050405020304" pitchFamily="18" charset="0"/>
            </a:endParaRPr>
          </a:p>
          <a:p>
            <a:pPr>
              <a:buFontTx/>
              <a:buNone/>
            </a:pPr>
            <a:r>
              <a:rPr lang="fr-FR" sz="2000" dirty="0">
                <a:solidFill>
                  <a:srgbClr val="000000"/>
                </a:solidFill>
                <a:latin typeface="Times New Roman" panose="02020603050405020304" pitchFamily="18" charset="0"/>
                <a:cs typeface="Times New Roman" panose="02020603050405020304" pitchFamily="18" charset="0"/>
              </a:rPr>
              <a:t>(3) File vide </a:t>
            </a:r>
            <a:r>
              <a:rPr lang="fr-FR" sz="2000" dirty="0">
                <a:solidFill>
                  <a:srgbClr val="000000"/>
                </a:solidFill>
                <a:latin typeface="Times New Roman" panose="02020603050405020304" pitchFamily="18" charset="0"/>
                <a:cs typeface="Times New Roman" panose="02020603050405020304" pitchFamily="18" charset="0"/>
                <a:sym typeface="Wingdings" pitchFamily="2" charset="2"/>
              </a:rPr>
              <a:t> i=-1et j=-1</a:t>
            </a:r>
            <a:endParaRPr lang="fr-FR" sz="20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File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sp>
        <p:nvSpPr>
          <p:cNvPr id="8" name="Rectangle 3"/>
          <p:cNvSpPr txBox="1">
            <a:spLocks noChangeArrowheads="1"/>
          </p:cNvSpPr>
          <p:nvPr/>
        </p:nvSpPr>
        <p:spPr>
          <a:xfrm>
            <a:off x="802752" y="2663784"/>
            <a:ext cx="10210022" cy="373376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1800" dirty="0">
                <a:solidFill>
                  <a:srgbClr val="000000"/>
                </a:solidFill>
                <a:latin typeface="Times New Roman" panose="02020603050405020304" pitchFamily="18" charset="0"/>
                <a:cs typeface="Times New Roman" panose="02020603050405020304" pitchFamily="18" charset="0"/>
              </a:rPr>
              <a:t>Une File dynamique est une liste à la quel on attache deux (2) pointeurs </a:t>
            </a:r>
            <a:r>
              <a:rPr lang="fr-FR" sz="1800" dirty="0" err="1">
                <a:solidFill>
                  <a:srgbClr val="000000"/>
                </a:solidFill>
                <a:latin typeface="Times New Roman" panose="02020603050405020304" pitchFamily="18" charset="0"/>
                <a:cs typeface="Times New Roman" panose="02020603050405020304" pitchFamily="18" charset="0"/>
              </a:rPr>
              <a:t>Debut</a:t>
            </a:r>
            <a:r>
              <a:rPr lang="fr-FR" sz="1800" dirty="0">
                <a:solidFill>
                  <a:srgbClr val="000000"/>
                </a:solidFill>
                <a:latin typeface="Times New Roman" panose="02020603050405020304" pitchFamily="18" charset="0"/>
                <a:cs typeface="Times New Roman" panose="02020603050405020304" pitchFamily="18" charset="0"/>
              </a:rPr>
              <a:t> et Queue. C’est un </a:t>
            </a:r>
            <a:r>
              <a:rPr lang="fr-FR" sz="1800" dirty="0" smtClean="0">
                <a:solidFill>
                  <a:srgbClr val="000000"/>
                </a:solidFill>
                <a:latin typeface="Times New Roman" panose="02020603050405020304" pitchFamily="18" charset="0"/>
                <a:cs typeface="Times New Roman" panose="02020603050405020304" pitchFamily="18" charset="0"/>
              </a:rPr>
              <a:t>enregistrement </a:t>
            </a:r>
            <a:r>
              <a:rPr lang="fr-FR" sz="1800" dirty="0">
                <a:solidFill>
                  <a:srgbClr val="000000"/>
                </a:solidFill>
                <a:latin typeface="Times New Roman" panose="02020603050405020304" pitchFamily="18" charset="0"/>
                <a:cs typeface="Times New Roman" panose="02020603050405020304" pitchFamily="18" charset="0"/>
              </a:rPr>
              <a:t>à deux cases : pointeur qui pointe le premier élément de la liste (</a:t>
            </a:r>
            <a:r>
              <a:rPr lang="fr-FR" sz="1800" dirty="0" err="1">
                <a:solidFill>
                  <a:srgbClr val="000000"/>
                </a:solidFill>
                <a:latin typeface="Times New Roman" panose="02020603050405020304" pitchFamily="18" charset="0"/>
                <a:cs typeface="Times New Roman" panose="02020603050405020304" pitchFamily="18" charset="0"/>
              </a:rPr>
              <a:t>Debut</a:t>
            </a:r>
            <a:r>
              <a:rPr lang="fr-FR" sz="1800" dirty="0">
                <a:solidFill>
                  <a:srgbClr val="000000"/>
                </a:solidFill>
                <a:latin typeface="Times New Roman" panose="02020603050405020304" pitchFamily="18" charset="0"/>
                <a:cs typeface="Times New Roman" panose="02020603050405020304" pitchFamily="18" charset="0"/>
              </a:rPr>
              <a:t>) et un autre </a:t>
            </a:r>
            <a:r>
              <a:rPr lang="fr-FR" sz="1800" dirty="0" smtClean="0">
                <a:solidFill>
                  <a:srgbClr val="000000"/>
                </a:solidFill>
                <a:latin typeface="Times New Roman" panose="02020603050405020304" pitchFamily="18" charset="0"/>
                <a:cs typeface="Times New Roman" panose="02020603050405020304" pitchFamily="18" charset="0"/>
              </a:rPr>
              <a:t>qui </a:t>
            </a:r>
            <a:r>
              <a:rPr lang="fr-FR" sz="1800" dirty="0">
                <a:solidFill>
                  <a:srgbClr val="000000"/>
                </a:solidFill>
                <a:latin typeface="Times New Roman" panose="02020603050405020304" pitchFamily="18" charset="0"/>
                <a:cs typeface="Times New Roman" panose="02020603050405020304" pitchFamily="18" charset="0"/>
              </a:rPr>
              <a:t>pointe la dernière valeur ajoutée dans la liste (Queue</a:t>
            </a:r>
            <a:r>
              <a:rPr lang="fr-FR" sz="1800" dirty="0" smtClean="0">
                <a:solidFill>
                  <a:srgbClr val="000000"/>
                </a:solidFill>
                <a:latin typeface="Times New Roman" panose="02020603050405020304" pitchFamily="18" charset="0"/>
                <a:cs typeface="Times New Roman" panose="02020603050405020304" pitchFamily="18" charset="0"/>
              </a:rPr>
              <a:t>).</a:t>
            </a:r>
          </a:p>
          <a:p>
            <a:r>
              <a:rPr lang="fr-FR" sz="1800" dirty="0">
                <a:solidFill>
                  <a:srgbClr val="000000"/>
                </a:solidFill>
                <a:latin typeface="Times New Roman" panose="02020603050405020304" pitchFamily="18" charset="0"/>
                <a:cs typeface="Times New Roman" panose="02020603050405020304" pitchFamily="18" charset="0"/>
              </a:rPr>
              <a:t>Exemples :</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1- Une file </a:t>
            </a:r>
            <a:r>
              <a:rPr lang="fr-FR" sz="1800" dirty="0" smtClean="0">
                <a:solidFill>
                  <a:srgbClr val="000000"/>
                </a:solidFill>
                <a:latin typeface="Times New Roman" panose="02020603050405020304" pitchFamily="18" charset="0"/>
                <a:cs typeface="Times New Roman" panose="02020603050405020304" pitchFamily="18" charset="0"/>
              </a:rPr>
              <a:t>vide     </a:t>
            </a:r>
            <a:r>
              <a:rPr lang="fr-FR" sz="1800" dirty="0" err="1">
                <a:solidFill>
                  <a:srgbClr val="000000"/>
                </a:solidFill>
                <a:latin typeface="Times New Roman" panose="02020603050405020304" pitchFamily="18" charset="0"/>
                <a:cs typeface="Times New Roman" panose="02020603050405020304" pitchFamily="18" charset="0"/>
              </a:rPr>
              <a:t>Debut</a:t>
            </a:r>
            <a:r>
              <a:rPr lang="fr-FR" sz="1800" dirty="0">
                <a:solidFill>
                  <a:srgbClr val="000000"/>
                </a:solidFill>
                <a:latin typeface="Times New Roman" panose="02020603050405020304" pitchFamily="18" charset="0"/>
                <a:cs typeface="Times New Roman" panose="02020603050405020304" pitchFamily="18" charset="0"/>
              </a:rPr>
              <a:t> = Queue = Nil </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2- Une file a un seul </a:t>
            </a:r>
            <a:r>
              <a:rPr lang="fr-FR" sz="1800" dirty="0" smtClean="0">
                <a:solidFill>
                  <a:srgbClr val="000000"/>
                </a:solidFill>
                <a:latin typeface="Times New Roman" panose="02020603050405020304" pitchFamily="18" charset="0"/>
                <a:cs typeface="Times New Roman" panose="02020603050405020304" pitchFamily="18" charset="0"/>
              </a:rPr>
              <a:t>élément     </a:t>
            </a:r>
            <a:r>
              <a:rPr lang="fr-FR" sz="1800" dirty="0" err="1">
                <a:solidFill>
                  <a:srgbClr val="000000"/>
                </a:solidFill>
                <a:latin typeface="Times New Roman" panose="02020603050405020304" pitchFamily="18" charset="0"/>
                <a:cs typeface="Times New Roman" panose="02020603050405020304" pitchFamily="18" charset="0"/>
              </a:rPr>
              <a:t>Debut</a:t>
            </a:r>
            <a:r>
              <a:rPr lang="fr-FR" sz="1800" dirty="0">
                <a:solidFill>
                  <a:srgbClr val="000000"/>
                </a:solidFill>
                <a:latin typeface="Times New Roman" panose="02020603050405020304" pitchFamily="18" charset="0"/>
                <a:cs typeface="Times New Roman" panose="02020603050405020304" pitchFamily="18" charset="0"/>
              </a:rPr>
              <a:t> = Queue  ≠ Nil</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3- Une file a plus d’un </a:t>
            </a:r>
            <a:r>
              <a:rPr lang="fr-FR" sz="1800" dirty="0" smtClean="0">
                <a:solidFill>
                  <a:srgbClr val="000000"/>
                </a:solidFill>
                <a:latin typeface="Times New Roman" panose="02020603050405020304" pitchFamily="18" charset="0"/>
                <a:cs typeface="Times New Roman" panose="02020603050405020304" pitchFamily="18" charset="0"/>
              </a:rPr>
              <a:t>élément      </a:t>
            </a:r>
            <a:r>
              <a:rPr lang="fr-FR" sz="1800" dirty="0" err="1" smtClean="0">
                <a:solidFill>
                  <a:srgbClr val="000000"/>
                </a:solidFill>
                <a:latin typeface="Times New Roman" panose="02020603050405020304" pitchFamily="18" charset="0"/>
                <a:cs typeface="Times New Roman" panose="02020603050405020304" pitchFamily="18" charset="0"/>
              </a:rPr>
              <a:t>Debut</a:t>
            </a:r>
            <a:r>
              <a:rPr lang="fr-FR" sz="1800" dirty="0" smtClean="0">
                <a:solidFill>
                  <a:srgbClr val="000000"/>
                </a:solidFill>
                <a:latin typeface="Times New Roman" panose="02020603050405020304" pitchFamily="18" charset="0"/>
                <a:cs typeface="Times New Roman" panose="02020603050405020304" pitchFamily="18" charset="0"/>
              </a:rPr>
              <a:t> </a:t>
            </a:r>
            <a:r>
              <a:rPr lang="fr-FR" sz="1800" dirty="0">
                <a:solidFill>
                  <a:srgbClr val="000000"/>
                </a:solidFill>
                <a:latin typeface="Times New Roman" panose="02020603050405020304" pitchFamily="18" charset="0"/>
                <a:cs typeface="Times New Roman" panose="02020603050405020304" pitchFamily="18" charset="0"/>
              </a:rPr>
              <a:t>≠ Queue</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De même que pour les files statiques nous présentons la déclaration et les sous algorithmes de bases </a:t>
            </a:r>
            <a:r>
              <a:rPr lang="fr-FR" sz="1800" dirty="0" smtClean="0">
                <a:solidFill>
                  <a:srgbClr val="000000"/>
                </a:solidFill>
                <a:latin typeface="Times New Roman" panose="02020603050405020304" pitchFamily="18" charset="0"/>
                <a:cs typeface="Times New Roman" panose="02020603050405020304" pitchFamily="18" charset="0"/>
              </a:rPr>
              <a:t>détaillés </a:t>
            </a:r>
            <a:r>
              <a:rPr lang="fr-FR" sz="1800" dirty="0">
                <a:solidFill>
                  <a:srgbClr val="000000"/>
                </a:solidFill>
                <a:latin typeface="Times New Roman" panose="02020603050405020304" pitchFamily="18" charset="0"/>
                <a:cs typeface="Times New Roman" panose="02020603050405020304" pitchFamily="18" charset="0"/>
              </a:rPr>
              <a:t>pour le type statique. Et dans un souci d’uniformisation nous utilisons les mêmes noms </a:t>
            </a:r>
            <a:r>
              <a:rPr lang="fr-FR" sz="1800" dirty="0" smtClean="0">
                <a:solidFill>
                  <a:srgbClr val="000000"/>
                </a:solidFill>
                <a:latin typeface="Times New Roman" panose="02020603050405020304" pitchFamily="18" charset="0"/>
                <a:cs typeface="Times New Roman" panose="02020603050405020304" pitchFamily="18" charset="0"/>
              </a:rPr>
              <a:t>mais </a:t>
            </a:r>
            <a:r>
              <a:rPr lang="fr-FR" sz="1800" dirty="0">
                <a:solidFill>
                  <a:srgbClr val="000000"/>
                </a:solidFill>
                <a:latin typeface="Times New Roman" panose="02020603050405020304" pitchFamily="18" charset="0"/>
                <a:cs typeface="Times New Roman" panose="02020603050405020304" pitchFamily="18" charset="0"/>
              </a:rPr>
              <a:t>en ajoutant un D (pour rappeler Dynamique) à la fin de chaque nom pour faire la </a:t>
            </a:r>
            <a:r>
              <a:rPr lang="fr-FR" sz="1800" dirty="0" smtClean="0">
                <a:solidFill>
                  <a:srgbClr val="000000"/>
                </a:solidFill>
                <a:latin typeface="Times New Roman" panose="02020603050405020304" pitchFamily="18" charset="0"/>
                <a:cs typeface="Times New Roman" panose="02020603050405020304" pitchFamily="18" charset="0"/>
              </a:rPr>
              <a:t>différence</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Note : Il n’y a pas de file pleine pour les files dynamique. La seule possibilité de ne pas pouvoir </a:t>
            </a:r>
            <a:r>
              <a:rPr lang="fr-FR" sz="1800" dirty="0" smtClean="0">
                <a:solidFill>
                  <a:srgbClr val="000000"/>
                </a:solidFill>
                <a:latin typeface="Times New Roman" panose="02020603050405020304" pitchFamily="18" charset="0"/>
                <a:cs typeface="Times New Roman" panose="02020603050405020304" pitchFamily="18" charset="0"/>
              </a:rPr>
              <a:t> ajouter </a:t>
            </a:r>
            <a:r>
              <a:rPr lang="fr-FR" sz="1800" dirty="0">
                <a:solidFill>
                  <a:srgbClr val="000000"/>
                </a:solidFill>
                <a:latin typeface="Times New Roman" panose="02020603050405020304" pitchFamily="18" charset="0"/>
                <a:cs typeface="Times New Roman" panose="02020603050405020304" pitchFamily="18" charset="0"/>
              </a:rPr>
              <a:t>un élément c’est d’avoir une mémoire pleine, cas que l’on ne prend pas en considération ici.</a:t>
            </a:r>
          </a:p>
        </p:txBody>
      </p:sp>
      <p:cxnSp>
        <p:nvCxnSpPr>
          <p:cNvPr id="3" name="Connecteur droit avec flèche 2"/>
          <p:cNvCxnSpPr/>
          <p:nvPr/>
        </p:nvCxnSpPr>
        <p:spPr>
          <a:xfrm>
            <a:off x="2356834" y="3940934"/>
            <a:ext cx="270456"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9" name="Connecteur droit avec flèche 8"/>
          <p:cNvCxnSpPr/>
          <p:nvPr/>
        </p:nvCxnSpPr>
        <p:spPr>
          <a:xfrm>
            <a:off x="3539544" y="4273638"/>
            <a:ext cx="270456"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0" name="Connecteur droit avec flèche 9"/>
          <p:cNvCxnSpPr/>
          <p:nvPr/>
        </p:nvCxnSpPr>
        <p:spPr>
          <a:xfrm>
            <a:off x="3810000" y="4634245"/>
            <a:ext cx="270456"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28910741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File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867435" y="2553271"/>
            <a:ext cx="8409906" cy="4156621"/>
          </a:xfrm>
          <a:prstGeom prst="rect">
            <a:avLst/>
          </a:prstGeom>
        </p:spPr>
      </p:pic>
    </p:spTree>
    <p:extLst>
      <p:ext uri="{BB962C8B-B14F-4D97-AF65-F5344CB8AC3E}">
        <p14:creationId xmlns:p14="http://schemas.microsoft.com/office/powerpoint/2010/main" xmlns="" val="256414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0242"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Structures linéaires. Pile</a:t>
            </a:r>
          </a:p>
        </p:txBody>
      </p:sp>
      <p:sp>
        <p:nvSpPr>
          <p:cNvPr id="10243" name="Rectangle 3"/>
          <p:cNvSpPr>
            <a:spLocks noGrp="1" noChangeArrowheads="1"/>
          </p:cNvSpPr>
          <p:nvPr>
            <p:ph type="body" idx="1"/>
          </p:nvPr>
        </p:nvSpPr>
        <p:spPr>
          <a:xfrm>
            <a:off x="769257" y="2554513"/>
            <a:ext cx="10522857" cy="3476807"/>
          </a:xfrm>
        </p:spPr>
        <p:txBody>
          <a:bodyPr>
            <a:normAutofit/>
          </a:bodyPr>
          <a:lstStyle/>
          <a:p>
            <a:pPr algn="just">
              <a:lnSpc>
                <a:spcPct val="100000"/>
              </a:lnSpc>
            </a:pPr>
            <a:r>
              <a:rPr lang="fr-FR" sz="2400" b="1" dirty="0">
                <a:solidFill>
                  <a:srgbClr val="9B0D40"/>
                </a:solidFill>
                <a:latin typeface="Times New Roman" panose="02020603050405020304" pitchFamily="18" charset="0"/>
                <a:cs typeface="Times New Roman" panose="02020603050405020304" pitchFamily="18" charset="0"/>
              </a:rPr>
              <a:t>Piles, Files, Listes</a:t>
            </a:r>
            <a:r>
              <a:rPr lang="fr-FR" sz="2400" dirty="0">
                <a:solidFill>
                  <a:srgbClr val="9B0D40"/>
                </a:solidFill>
                <a:latin typeface="Times New Roman" panose="02020603050405020304" pitchFamily="18" charset="0"/>
                <a:cs typeface="Times New Roman" panose="02020603050405020304" pitchFamily="18" charset="0"/>
              </a:rPr>
              <a:t> </a:t>
            </a:r>
            <a:r>
              <a:rPr lang="fr-FR" sz="2400" dirty="0">
                <a:solidFill>
                  <a:srgbClr val="000000"/>
                </a:solidFill>
                <a:latin typeface="Times New Roman" panose="02020603050405020304" pitchFamily="18" charset="0"/>
                <a:cs typeface="Times New Roman" panose="02020603050405020304" pitchFamily="18" charset="0"/>
              </a:rPr>
              <a:t>font partie des structures dynamiques linéaires. </a:t>
            </a:r>
          </a:p>
          <a:p>
            <a:pPr algn="just">
              <a:lnSpc>
                <a:spcPct val="100000"/>
              </a:lnSpc>
            </a:pPr>
            <a:r>
              <a:rPr lang="fr-FR" sz="2400" dirty="0">
                <a:solidFill>
                  <a:srgbClr val="000000"/>
                </a:solidFill>
                <a:latin typeface="Times New Roman" panose="02020603050405020304" pitchFamily="18" charset="0"/>
                <a:cs typeface="Times New Roman" panose="02020603050405020304" pitchFamily="18" charset="0"/>
              </a:rPr>
              <a:t>Les opérations sur un ensemble dynamique peuvent être regroupées en deux catégories : </a:t>
            </a:r>
          </a:p>
          <a:p>
            <a:pPr lvl="1" algn="just">
              <a:lnSpc>
                <a:spcPct val="100000"/>
              </a:lnSpc>
            </a:pPr>
            <a:r>
              <a:rPr lang="fr-FR" dirty="0">
                <a:solidFill>
                  <a:srgbClr val="000000"/>
                </a:solidFill>
                <a:latin typeface="Times New Roman" panose="02020603050405020304" pitchFamily="18" charset="0"/>
                <a:cs typeface="Times New Roman" panose="02020603050405020304" pitchFamily="18" charset="0"/>
              </a:rPr>
              <a:t>les requêtes (consultation);</a:t>
            </a:r>
          </a:p>
          <a:p>
            <a:pPr lvl="1" algn="just">
              <a:lnSpc>
                <a:spcPct val="100000"/>
              </a:lnSpc>
            </a:pPr>
            <a:r>
              <a:rPr lang="fr-FR" dirty="0">
                <a:solidFill>
                  <a:srgbClr val="000000"/>
                </a:solidFill>
                <a:latin typeface="Times New Roman" panose="02020603050405020304" pitchFamily="18" charset="0"/>
                <a:cs typeface="Times New Roman" panose="02020603050405020304" pitchFamily="18" charset="0"/>
              </a:rPr>
              <a:t>les opérations de modification.</a:t>
            </a:r>
          </a:p>
          <a:p>
            <a:pPr lvl="1" algn="just">
              <a:lnSpc>
                <a:spcPct val="100000"/>
              </a:lnSpc>
              <a:buFontTx/>
              <a:buNone/>
            </a:pPr>
            <a:r>
              <a:rPr lang="fr-FR" dirty="0">
                <a:solidFill>
                  <a:srgbClr val="000000"/>
                </a:solidFill>
                <a:latin typeface="Times New Roman" panose="02020603050405020304" pitchFamily="18" charset="0"/>
                <a:cs typeface="Times New Roman" panose="02020603050405020304" pitchFamily="18" charset="0"/>
              </a:rPr>
              <a:t>Les opérations classiques </a:t>
            </a:r>
            <a:r>
              <a:rPr lang="fr-FR" dirty="0">
                <a:solidFill>
                  <a:schemeClr val="accent2">
                    <a:lumMod val="75000"/>
                  </a:schemeClr>
                </a:solidFill>
                <a:latin typeface="Times New Roman" panose="02020603050405020304" pitchFamily="18" charset="0"/>
                <a:cs typeface="Times New Roman" panose="02020603050405020304" pitchFamily="18" charset="0"/>
              </a:rPr>
              <a:t>: rechercher(</a:t>
            </a:r>
            <a:r>
              <a:rPr lang="fr-FR" dirty="0" err="1">
                <a:solidFill>
                  <a:schemeClr val="accent2">
                    <a:lumMod val="75000"/>
                  </a:schemeClr>
                </a:solidFill>
                <a:latin typeface="Times New Roman" panose="02020603050405020304" pitchFamily="18" charset="0"/>
                <a:cs typeface="Times New Roman" panose="02020603050405020304" pitchFamily="18" charset="0"/>
              </a:rPr>
              <a:t>S,clé</a:t>
            </a:r>
            <a:r>
              <a:rPr lang="fr-FR" dirty="0">
                <a:solidFill>
                  <a:schemeClr val="accent2">
                    <a:lumMod val="75000"/>
                  </a:schemeClr>
                </a:solidFill>
                <a:latin typeface="Times New Roman" panose="02020603050405020304" pitchFamily="18" charset="0"/>
                <a:cs typeface="Times New Roman" panose="02020603050405020304" pitchFamily="18" charset="0"/>
              </a:rPr>
              <a:t>), Insertion(</a:t>
            </a:r>
            <a:r>
              <a:rPr lang="fr-FR" dirty="0" err="1">
                <a:solidFill>
                  <a:schemeClr val="accent2">
                    <a:lumMod val="75000"/>
                  </a:schemeClr>
                </a:solidFill>
                <a:latin typeface="Times New Roman" panose="02020603050405020304" pitchFamily="18" charset="0"/>
                <a:cs typeface="Times New Roman" panose="02020603050405020304" pitchFamily="18" charset="0"/>
              </a:rPr>
              <a:t>S,elt</a:t>
            </a:r>
            <a:r>
              <a:rPr lang="fr-FR" dirty="0">
                <a:solidFill>
                  <a:schemeClr val="accent2">
                    <a:lumMod val="75000"/>
                  </a:schemeClr>
                </a:solidFill>
                <a:latin typeface="Times New Roman" panose="02020603050405020304" pitchFamily="18" charset="0"/>
                <a:cs typeface="Times New Roman" panose="02020603050405020304" pitchFamily="18" charset="0"/>
              </a:rPr>
              <a:t>), </a:t>
            </a:r>
            <a:r>
              <a:rPr lang="fr-FR" dirty="0" err="1">
                <a:solidFill>
                  <a:schemeClr val="accent2">
                    <a:lumMod val="75000"/>
                  </a:schemeClr>
                </a:solidFill>
                <a:latin typeface="Times New Roman" panose="02020603050405020304" pitchFamily="18" charset="0"/>
                <a:cs typeface="Times New Roman" panose="02020603050405020304" pitchFamily="18" charset="0"/>
              </a:rPr>
              <a:t>Supression</a:t>
            </a:r>
            <a:r>
              <a:rPr lang="fr-FR" dirty="0">
                <a:solidFill>
                  <a:schemeClr val="accent2">
                    <a:lumMod val="75000"/>
                  </a:schemeClr>
                </a:solidFill>
                <a:latin typeface="Times New Roman" panose="02020603050405020304" pitchFamily="18" charset="0"/>
                <a:cs typeface="Times New Roman" panose="02020603050405020304" pitchFamily="18" charset="0"/>
              </a:rPr>
              <a:t>(</a:t>
            </a:r>
            <a:r>
              <a:rPr lang="fr-FR" dirty="0" err="1">
                <a:solidFill>
                  <a:schemeClr val="accent2">
                    <a:lumMod val="75000"/>
                  </a:schemeClr>
                </a:solidFill>
                <a:latin typeface="Times New Roman" panose="02020603050405020304" pitchFamily="18" charset="0"/>
                <a:cs typeface="Times New Roman" panose="02020603050405020304" pitchFamily="18" charset="0"/>
              </a:rPr>
              <a:t>S,elt</a:t>
            </a:r>
            <a:r>
              <a:rPr lang="fr-FR" dirty="0">
                <a:solidFill>
                  <a:schemeClr val="accent2">
                    <a:lumMod val="75000"/>
                  </a:schemeClr>
                </a:solidFill>
                <a:latin typeface="Times New Roman" panose="02020603050405020304" pitchFamily="18" charset="0"/>
                <a:cs typeface="Times New Roman" panose="02020603050405020304" pitchFamily="18" charset="0"/>
              </a:rPr>
              <a:t>), Min(S),Max(S), Successeur(</a:t>
            </a:r>
            <a:r>
              <a:rPr lang="fr-FR" dirty="0" err="1">
                <a:solidFill>
                  <a:schemeClr val="accent2">
                    <a:lumMod val="75000"/>
                  </a:schemeClr>
                </a:solidFill>
                <a:latin typeface="Times New Roman" panose="02020603050405020304" pitchFamily="18" charset="0"/>
                <a:cs typeface="Times New Roman" panose="02020603050405020304" pitchFamily="18" charset="0"/>
              </a:rPr>
              <a:t>S,elt</a:t>
            </a:r>
            <a:r>
              <a:rPr lang="fr-FR" dirty="0">
                <a:solidFill>
                  <a:schemeClr val="accent2">
                    <a:lumMod val="75000"/>
                  </a:schemeClr>
                </a:solidFill>
                <a:latin typeface="Times New Roman" panose="02020603050405020304" pitchFamily="18" charset="0"/>
                <a:cs typeface="Times New Roman" panose="02020603050405020304" pitchFamily="18" charset="0"/>
              </a:rPr>
              <a:t>), Prédécesseur(</a:t>
            </a:r>
            <a:r>
              <a:rPr lang="fr-FR" dirty="0" err="1">
                <a:solidFill>
                  <a:schemeClr val="accent2">
                    <a:lumMod val="75000"/>
                  </a:schemeClr>
                </a:solidFill>
                <a:latin typeface="Times New Roman" panose="02020603050405020304" pitchFamily="18" charset="0"/>
                <a:cs typeface="Times New Roman" panose="02020603050405020304" pitchFamily="18" charset="0"/>
              </a:rPr>
              <a:t>S,elt</a:t>
            </a:r>
            <a:r>
              <a:rPr lang="fr-FR" dirty="0">
                <a:solidFill>
                  <a:schemeClr val="accent2">
                    <a:lumMod val="75000"/>
                  </a:schemeClr>
                </a:solidFill>
                <a:latin typeface="Times New Roman" panose="02020603050405020304" pitchFamily="18" charset="0"/>
                <a:cs typeface="Times New Roman" panose="02020603050405020304" pitchFamily="18" charset="0"/>
              </a:rPr>
              <a:t>), etc</a:t>
            </a:r>
            <a:r>
              <a:rPr lang="fr-FR" dirty="0">
                <a:solidFill>
                  <a:srgbClr val="000000"/>
                </a:solidFill>
                <a:latin typeface="Times New Roman" panose="02020603050405020304" pitchFamily="18" charset="0"/>
                <a:cs typeface="Times New Roman" panose="02020603050405020304" pitchFamily="18" charset="0"/>
              </a:rPr>
              <a: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File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4" name="Imag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879256" y="2563713"/>
            <a:ext cx="8433184" cy="4068908"/>
          </a:xfrm>
          <a:prstGeom prst="rect">
            <a:avLst/>
          </a:prstGeom>
        </p:spPr>
      </p:pic>
    </p:spTree>
    <p:extLst>
      <p:ext uri="{BB962C8B-B14F-4D97-AF65-F5344CB8AC3E}">
        <p14:creationId xmlns:p14="http://schemas.microsoft.com/office/powerpoint/2010/main" xmlns="" val="8868689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File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966994" y="2541344"/>
            <a:ext cx="8052769" cy="4207185"/>
          </a:xfrm>
          <a:prstGeom prst="rect">
            <a:avLst/>
          </a:prstGeom>
        </p:spPr>
      </p:pic>
    </p:spTree>
    <p:extLst>
      <p:ext uri="{BB962C8B-B14F-4D97-AF65-F5344CB8AC3E}">
        <p14:creationId xmlns:p14="http://schemas.microsoft.com/office/powerpoint/2010/main" xmlns="" val="2368845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7410"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File </a:t>
            </a:r>
            <a:r>
              <a:rPr lang="fr-FR" sz="4000" dirty="0" smtClean="0">
                <a:solidFill>
                  <a:srgbClr val="FFFFFF"/>
                </a:solidFill>
                <a:latin typeface="Times New Roman" panose="02020603050405020304" pitchFamily="18" charset="0"/>
                <a:cs typeface="Times New Roman" panose="02020603050405020304" pitchFamily="18" charset="0"/>
              </a:rPr>
              <a:t>Dynamique</a:t>
            </a:r>
            <a:endParaRPr lang="fr-FR" sz="40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975976" y="2458000"/>
            <a:ext cx="7786210" cy="4400000"/>
          </a:xfrm>
          <a:prstGeom prst="rect">
            <a:avLst/>
          </a:prstGeom>
        </p:spPr>
      </p:pic>
    </p:spTree>
    <p:extLst>
      <p:ext uri="{BB962C8B-B14F-4D97-AF65-F5344CB8AC3E}">
        <p14:creationId xmlns:p14="http://schemas.microsoft.com/office/powerpoint/2010/main" xmlns="" val="20323296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23962611-DFD5-4092-AAFD-559E3DFCE2C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 xmlns:a16="http://schemas.microsoft.com/office/drawing/2014/main" id="{2270F1FA-0425-408F-9861-80BF5AFB276D}"/>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7" name="Titre 6">
            <a:extLst>
              <a:ext uri="{FF2B5EF4-FFF2-40B4-BE49-F238E27FC236}">
                <a16:creationId xmlns="" xmlns:a16="http://schemas.microsoft.com/office/drawing/2014/main" id="{5B8B594C-36ED-4C1E-8A31-B9E226F79600}"/>
              </a:ext>
            </a:extLst>
          </p:cNvPr>
          <p:cNvSpPr>
            <a:spLocks noGrp="1"/>
          </p:cNvSpPr>
          <p:nvPr>
            <p:ph type="title"/>
          </p:nvPr>
        </p:nvSpPr>
        <p:spPr>
          <a:xfrm>
            <a:off x="3045368" y="2653260"/>
            <a:ext cx="6105194" cy="2031055"/>
          </a:xfrm>
        </p:spPr>
        <p:txBody>
          <a:bodyPr vert="horz" lIns="91440" tIns="45720" rIns="91440" bIns="45720" rtlCol="0" anchor="b">
            <a:normAutofit fontScale="90000"/>
          </a:bodyPr>
          <a:lstStyle/>
          <a:p>
            <a:pPr algn="ctr"/>
            <a:r>
              <a:rPr lang="fr-FR" sz="8800" b="1" dirty="0">
                <a:solidFill>
                  <a:srgbClr val="FFFFFF"/>
                </a:solidFill>
                <a:latin typeface="Times New Roman" panose="02020603050405020304" pitchFamily="18" charset="0"/>
                <a:cs typeface="Times New Roman" panose="02020603050405020304" pitchFamily="18" charset="0"/>
              </a:rPr>
              <a:t>Listes chaînées</a:t>
            </a:r>
            <a:endParaRPr lang="en-US" sz="8800" b="1"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5826210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1506"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Listes </a:t>
            </a:r>
            <a:r>
              <a:rPr lang="fr-FR" sz="4000" dirty="0" smtClean="0">
                <a:solidFill>
                  <a:srgbClr val="FFFFFF"/>
                </a:solidFill>
                <a:latin typeface="Times New Roman" panose="02020603050405020304" pitchFamily="18" charset="0"/>
                <a:cs typeface="Times New Roman" panose="02020603050405020304" pitchFamily="18" charset="0"/>
              </a:rPr>
              <a:t>chaînées(1)</a:t>
            </a:r>
            <a:endParaRPr lang="fr-FR" sz="4000" dirty="0">
              <a:solidFill>
                <a:srgbClr val="FFFFFF"/>
              </a:solidFill>
              <a:latin typeface="Times New Roman" panose="02020603050405020304" pitchFamily="18" charset="0"/>
              <a:cs typeface="Times New Roman" panose="02020603050405020304" pitchFamily="18" charset="0"/>
            </a:endParaRPr>
          </a:p>
        </p:txBody>
      </p:sp>
      <p:sp>
        <p:nvSpPr>
          <p:cNvPr id="21507" name="Rectangle 3"/>
          <p:cNvSpPr>
            <a:spLocks noGrp="1" noChangeArrowheads="1"/>
          </p:cNvSpPr>
          <p:nvPr>
            <p:ph type="body" idx="1"/>
          </p:nvPr>
        </p:nvSpPr>
        <p:spPr>
          <a:xfrm>
            <a:off x="220717" y="2753935"/>
            <a:ext cx="11743755" cy="4104065"/>
          </a:xfrm>
        </p:spPr>
        <p:txBody>
          <a:bodyPr>
            <a:normAutofit/>
          </a:bodyPr>
          <a:lstStyle/>
          <a:p>
            <a:pPr algn="just">
              <a:buFontTx/>
              <a:buNone/>
            </a:pPr>
            <a:r>
              <a:rPr lang="fr-FR" sz="1800" dirty="0">
                <a:solidFill>
                  <a:srgbClr val="000000"/>
                </a:solidFill>
                <a:latin typeface="Times New Roman" panose="02020603050405020304" pitchFamily="18" charset="0"/>
                <a:cs typeface="Times New Roman" panose="02020603050405020304" pitchFamily="18" charset="0"/>
              </a:rPr>
              <a:t>Une  liste  chaînée est  une  structure  linéaire  qui  n'a  pas  de  dimension  fixée  à  sa  création. </a:t>
            </a:r>
            <a:r>
              <a:rPr lang="fr-FR" sz="1800" dirty="0" smtClean="0">
                <a:solidFill>
                  <a:srgbClr val="000000"/>
                </a:solidFill>
                <a:latin typeface="Times New Roman" panose="02020603050405020304" pitchFamily="18" charset="0"/>
                <a:cs typeface="Times New Roman" panose="02020603050405020304" pitchFamily="18" charset="0"/>
              </a:rPr>
              <a:t>Ses éléments </a:t>
            </a:r>
            <a:r>
              <a:rPr lang="fr-FR" sz="1800" dirty="0">
                <a:solidFill>
                  <a:srgbClr val="000000"/>
                </a:solidFill>
                <a:latin typeface="Times New Roman" panose="02020603050405020304" pitchFamily="18" charset="0"/>
                <a:cs typeface="Times New Roman" panose="02020603050405020304" pitchFamily="18" charset="0"/>
              </a:rPr>
              <a:t>de même </a:t>
            </a:r>
            <a:r>
              <a:rPr lang="fr-FR" sz="1800" dirty="0" smtClean="0">
                <a:solidFill>
                  <a:srgbClr val="000000"/>
                </a:solidFill>
                <a:latin typeface="Times New Roman" panose="02020603050405020304" pitchFamily="18" charset="0"/>
                <a:cs typeface="Times New Roman" panose="02020603050405020304" pitchFamily="18" charset="0"/>
              </a:rPr>
              <a:t>type sont </a:t>
            </a:r>
            <a:r>
              <a:rPr lang="fr-FR" sz="1800" dirty="0">
                <a:solidFill>
                  <a:srgbClr val="000000"/>
                </a:solidFill>
                <a:latin typeface="Times New Roman" panose="02020603050405020304" pitchFamily="18" charset="0"/>
                <a:cs typeface="Times New Roman" panose="02020603050405020304" pitchFamily="18" charset="0"/>
              </a:rPr>
              <a:t>éparpillés dans la  mémoire et reliés  entre  eux par des </a:t>
            </a:r>
            <a:r>
              <a:rPr lang="fr-FR" sz="1800" dirty="0" smtClean="0">
                <a:solidFill>
                  <a:srgbClr val="000000"/>
                </a:solidFill>
                <a:latin typeface="Times New Roman" panose="02020603050405020304" pitchFamily="18" charset="0"/>
                <a:cs typeface="Times New Roman" panose="02020603050405020304" pitchFamily="18" charset="0"/>
              </a:rPr>
              <a:t>pointeurs. Sa dimension  </a:t>
            </a:r>
            <a:r>
              <a:rPr lang="fr-FR" sz="1800" dirty="0">
                <a:solidFill>
                  <a:srgbClr val="000000"/>
                </a:solidFill>
                <a:latin typeface="Times New Roman" panose="02020603050405020304" pitchFamily="18" charset="0"/>
                <a:cs typeface="Times New Roman" panose="02020603050405020304" pitchFamily="18" charset="0"/>
              </a:rPr>
              <a:t>peut  être  modifiée  selon  la  place  disponible  en  mémoire.  La  liste  </a:t>
            </a:r>
            <a:r>
              <a:rPr lang="fr-FR" sz="1800" dirty="0" smtClean="0">
                <a:solidFill>
                  <a:srgbClr val="000000"/>
                </a:solidFill>
                <a:latin typeface="Times New Roman" panose="02020603050405020304" pitchFamily="18" charset="0"/>
                <a:cs typeface="Times New Roman" panose="02020603050405020304" pitchFamily="18" charset="0"/>
              </a:rPr>
              <a:t>est accessible uniquement </a:t>
            </a:r>
            <a:r>
              <a:rPr lang="fr-FR" sz="1800" dirty="0">
                <a:solidFill>
                  <a:srgbClr val="000000"/>
                </a:solidFill>
                <a:latin typeface="Times New Roman" panose="02020603050405020304" pitchFamily="18" charset="0"/>
                <a:cs typeface="Times New Roman" panose="02020603050405020304" pitchFamily="18" charset="0"/>
              </a:rPr>
              <a:t>par sa tête de liste c’est-à-dire son premier élément. </a:t>
            </a:r>
          </a:p>
          <a:p>
            <a:pPr algn="just">
              <a:buFontTx/>
              <a:buNone/>
            </a:pPr>
            <a:r>
              <a:rPr lang="fr-FR" sz="1800" dirty="0">
                <a:solidFill>
                  <a:srgbClr val="000000"/>
                </a:solidFill>
                <a:latin typeface="Times New Roman" panose="02020603050405020304" pitchFamily="18" charset="0"/>
                <a:cs typeface="Times New Roman" panose="02020603050405020304" pitchFamily="18" charset="0"/>
              </a:rPr>
              <a:t>Pour les listes chaînées la séquence est mise en </a:t>
            </a:r>
            <a:r>
              <a:rPr lang="fr-FR" sz="1800" dirty="0" err="1">
                <a:solidFill>
                  <a:srgbClr val="000000"/>
                </a:solidFill>
                <a:latin typeface="Times New Roman" panose="02020603050405020304" pitchFamily="18" charset="0"/>
                <a:cs typeface="Times New Roman" panose="02020603050405020304" pitchFamily="18" charset="0"/>
              </a:rPr>
              <a:t>oeuvre</a:t>
            </a:r>
            <a:r>
              <a:rPr lang="fr-FR" sz="1800" dirty="0">
                <a:solidFill>
                  <a:srgbClr val="000000"/>
                </a:solidFill>
                <a:latin typeface="Times New Roman" panose="02020603050405020304" pitchFamily="18" charset="0"/>
                <a:cs typeface="Times New Roman" panose="02020603050405020304" pitchFamily="18" charset="0"/>
              </a:rPr>
              <a:t> par le pointeur porté par chaque élément qui </a:t>
            </a:r>
            <a:r>
              <a:rPr lang="fr-FR" sz="1800" dirty="0" smtClean="0">
                <a:solidFill>
                  <a:srgbClr val="000000"/>
                </a:solidFill>
                <a:latin typeface="Times New Roman" panose="02020603050405020304" pitchFamily="18" charset="0"/>
                <a:cs typeface="Times New Roman" panose="02020603050405020304" pitchFamily="18" charset="0"/>
              </a:rPr>
              <a:t> indique l'emplacement de </a:t>
            </a:r>
            <a:r>
              <a:rPr lang="fr-FR" sz="1800" dirty="0">
                <a:solidFill>
                  <a:srgbClr val="000000"/>
                </a:solidFill>
                <a:latin typeface="Times New Roman" panose="02020603050405020304" pitchFamily="18" charset="0"/>
                <a:cs typeface="Times New Roman" panose="02020603050405020304" pitchFamily="18" charset="0"/>
              </a:rPr>
              <a:t>l'élément suivant. Le dernier élément de la liste ne pointe sur rien (Nil). </a:t>
            </a:r>
            <a:r>
              <a:rPr lang="fr-FR" sz="1800" dirty="0" smtClean="0">
                <a:solidFill>
                  <a:srgbClr val="000000"/>
                </a:solidFill>
                <a:latin typeface="Times New Roman" panose="02020603050405020304" pitchFamily="18" charset="0"/>
                <a:cs typeface="Times New Roman" panose="02020603050405020304" pitchFamily="18" charset="0"/>
              </a:rPr>
              <a:t> On </a:t>
            </a:r>
            <a:r>
              <a:rPr lang="fr-FR" sz="1800" dirty="0">
                <a:solidFill>
                  <a:srgbClr val="000000"/>
                </a:solidFill>
                <a:latin typeface="Times New Roman" panose="02020603050405020304" pitchFamily="18" charset="0"/>
                <a:cs typeface="Times New Roman" panose="02020603050405020304" pitchFamily="18" charset="0"/>
              </a:rPr>
              <a:t>accède à un élément de la liste en parcourant les éléments grâce à leurs pointeurs</a:t>
            </a:r>
            <a:r>
              <a:rPr lang="fr-FR" sz="1800" dirty="0" smtClean="0">
                <a:solidFill>
                  <a:srgbClr val="000000"/>
                </a:solidFill>
                <a:latin typeface="Times New Roman" panose="02020603050405020304" pitchFamily="18" charset="0"/>
                <a:cs typeface="Times New Roman" panose="02020603050405020304" pitchFamily="18" charset="0"/>
              </a:rPr>
              <a:t>.</a:t>
            </a:r>
          </a:p>
          <a:p>
            <a:pPr>
              <a:buFontTx/>
              <a:buNone/>
            </a:pPr>
            <a:r>
              <a:rPr lang="fr-FR" sz="1800" dirty="0">
                <a:solidFill>
                  <a:srgbClr val="000000"/>
                </a:solidFill>
                <a:latin typeface="Times New Roman" panose="02020603050405020304" pitchFamily="18" charset="0"/>
                <a:cs typeface="Times New Roman" panose="02020603050405020304" pitchFamily="18" charset="0"/>
              </a:rPr>
              <a:t>Soit la liste chaînée suivante (@ indique que le nombre qui le suit représente une adresse) </a:t>
            </a:r>
            <a:r>
              <a:rPr lang="fr-FR" sz="1800" dirty="0" smtClean="0">
                <a:solidFill>
                  <a:srgbClr val="000000"/>
                </a:solidFill>
                <a:latin typeface="Times New Roman" panose="02020603050405020304" pitchFamily="18" charset="0"/>
                <a:cs typeface="Times New Roman" panose="02020603050405020304" pitchFamily="18" charset="0"/>
              </a:rPr>
              <a:t>:</a:t>
            </a:r>
          </a:p>
          <a:p>
            <a:pPr>
              <a:buFontTx/>
              <a:buNone/>
            </a:pPr>
            <a:endParaRPr lang="fr-FR" sz="1800" dirty="0" smtClean="0">
              <a:solidFill>
                <a:srgbClr val="000000"/>
              </a:solidFill>
              <a:latin typeface="Times New Roman" panose="02020603050405020304" pitchFamily="18" charset="0"/>
              <a:cs typeface="Times New Roman" panose="02020603050405020304" pitchFamily="18" charset="0"/>
            </a:endParaRPr>
          </a:p>
          <a:p>
            <a:pPr>
              <a:buFontTx/>
              <a:buNone/>
            </a:pPr>
            <a:endParaRPr lang="fr-FR" sz="1800" dirty="0" smtClean="0">
              <a:solidFill>
                <a:srgbClr val="000000"/>
              </a:solidFill>
              <a:latin typeface="Times New Roman" panose="02020603050405020304" pitchFamily="18" charset="0"/>
              <a:cs typeface="Times New Roman" panose="02020603050405020304" pitchFamily="18" charset="0"/>
            </a:endParaRPr>
          </a:p>
          <a:p>
            <a:pPr>
              <a:buNone/>
            </a:pPr>
            <a:r>
              <a:rPr lang="fr-FR" sz="1800" dirty="0">
                <a:solidFill>
                  <a:srgbClr val="000000"/>
                </a:solidFill>
                <a:latin typeface="Times New Roman" panose="02020603050405020304" pitchFamily="18" charset="0"/>
                <a:cs typeface="Times New Roman" panose="02020603050405020304" pitchFamily="18" charset="0"/>
              </a:rPr>
              <a:t>Pour accéder au troisième élément de la liste il faut toujours débuter la lecture de la liste par son </a:t>
            </a:r>
            <a:r>
              <a:rPr lang="fr-FR" sz="1800" dirty="0" smtClean="0">
                <a:solidFill>
                  <a:srgbClr val="000000"/>
                </a:solidFill>
                <a:latin typeface="Times New Roman" panose="02020603050405020304" pitchFamily="18" charset="0"/>
                <a:cs typeface="Times New Roman" panose="02020603050405020304" pitchFamily="18" charset="0"/>
              </a:rPr>
              <a:t> premier  </a:t>
            </a:r>
            <a:r>
              <a:rPr lang="fr-FR" sz="1800" dirty="0">
                <a:solidFill>
                  <a:srgbClr val="000000"/>
                </a:solidFill>
                <a:latin typeface="Times New Roman" panose="02020603050405020304" pitchFamily="18" charset="0"/>
                <a:cs typeface="Times New Roman" panose="02020603050405020304" pitchFamily="18" charset="0"/>
              </a:rPr>
              <a:t>élément  dans  </a:t>
            </a:r>
            <a:r>
              <a:rPr lang="fr-FR" sz="1800" dirty="0" smtClean="0">
                <a:solidFill>
                  <a:srgbClr val="000000"/>
                </a:solidFill>
                <a:latin typeface="Times New Roman" panose="02020603050405020304" pitchFamily="18" charset="0"/>
                <a:cs typeface="Times New Roman" panose="02020603050405020304" pitchFamily="18" charset="0"/>
              </a:rPr>
              <a:t>le pointeur  </a:t>
            </a:r>
            <a:r>
              <a:rPr lang="fr-FR" sz="1800" dirty="0">
                <a:solidFill>
                  <a:srgbClr val="000000"/>
                </a:solidFill>
                <a:latin typeface="Times New Roman" panose="02020603050405020304" pitchFamily="18" charset="0"/>
                <a:cs typeface="Times New Roman" panose="02020603050405020304" pitchFamily="18" charset="0"/>
              </a:rPr>
              <a:t>duquel trouve la position du troisième élément…  Pour ajouter, supprimer ou déplacer un élément il suffit d'allouer une place en mémoire et de mettre  à jour les pointeurs des éléments</a:t>
            </a:r>
            <a:r>
              <a:rPr lang="fr-FR" sz="1800" dirty="0" smtClean="0">
                <a:solidFill>
                  <a:srgbClr val="000000"/>
                </a:solidFill>
                <a:latin typeface="Times New Roman" panose="02020603050405020304" pitchFamily="18" charset="0"/>
                <a:cs typeface="Times New Roman" panose="02020603050405020304" pitchFamily="18" charset="0"/>
              </a:rPr>
              <a:t>. </a:t>
            </a:r>
            <a:r>
              <a:rPr lang="fr-FR" sz="1800" dirty="0">
                <a:solidFill>
                  <a:srgbClr val="000000"/>
                </a:solidFill>
                <a:latin typeface="Times New Roman" panose="02020603050405020304" pitchFamily="18" charset="0"/>
                <a:cs typeface="Times New Roman" panose="02020603050405020304" pitchFamily="18" charset="0"/>
              </a:rPr>
              <a:t>est  indiqué la  position  du  deuxième  élément.  Dans  le </a:t>
            </a:r>
            <a:r>
              <a:rPr lang="fr-FR" sz="1800" dirty="0" smtClean="0">
                <a:solidFill>
                  <a:srgbClr val="000000"/>
                </a:solidFill>
                <a:latin typeface="Times New Roman" panose="02020603050405020304" pitchFamily="18" charset="0"/>
                <a:cs typeface="Times New Roman" panose="02020603050405020304" pitchFamily="18" charset="0"/>
              </a:rPr>
              <a:t> pointeur </a:t>
            </a:r>
            <a:r>
              <a:rPr lang="fr-FR" sz="1800" dirty="0">
                <a:solidFill>
                  <a:srgbClr val="000000"/>
                </a:solidFill>
                <a:latin typeface="Times New Roman" panose="02020603050405020304" pitchFamily="18" charset="0"/>
                <a:cs typeface="Times New Roman" panose="02020603050405020304" pitchFamily="18" charset="0"/>
              </a:rPr>
              <a:t>du deuxième élément de la liste </a:t>
            </a:r>
            <a:r>
              <a:rPr lang="fr-FR" sz="1800" dirty="0" smtClean="0">
                <a:solidFill>
                  <a:srgbClr val="000000"/>
                </a:solidFill>
                <a:latin typeface="Times New Roman" panose="02020603050405020304" pitchFamily="18" charset="0"/>
                <a:cs typeface="Times New Roman" panose="02020603050405020304" pitchFamily="18" charset="0"/>
              </a:rPr>
              <a:t>on</a:t>
            </a:r>
            <a:endParaRPr lang="fr-FR" sz="1800" dirty="0">
              <a:solidFill>
                <a:srgbClr val="000000"/>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934479" y="4805967"/>
            <a:ext cx="7714017" cy="771565"/>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3"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53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2530"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Listes chaînées(1)</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22531" name="Rectangle 3"/>
          <p:cNvSpPr>
            <a:spLocks noGrp="1" noChangeArrowheads="1"/>
          </p:cNvSpPr>
          <p:nvPr>
            <p:ph type="body" sz="half" idx="1"/>
          </p:nvPr>
        </p:nvSpPr>
        <p:spPr>
          <a:xfrm>
            <a:off x="677917" y="2566975"/>
            <a:ext cx="11035862" cy="3928418"/>
          </a:xfrm>
        </p:spPr>
        <p:txBody>
          <a:bodyPr vert="horz" lIns="91440" tIns="45720" rIns="91440" bIns="45720" rtlCol="0">
            <a:noAutofit/>
          </a:bodyPr>
          <a:lstStyle/>
          <a:p>
            <a:pPr marL="0" indent="0" algn="just">
              <a:buNone/>
            </a:pPr>
            <a:r>
              <a:rPr lang="fr-FR" sz="1800" dirty="0">
                <a:solidFill>
                  <a:srgbClr val="000000"/>
                </a:solidFill>
                <a:latin typeface="Times New Roman" panose="02020603050405020304" pitchFamily="18" charset="0"/>
                <a:cs typeface="Times New Roman" panose="02020603050405020304" pitchFamily="18" charset="0"/>
              </a:rPr>
              <a:t>Il existe différents types de listes chaînées : </a:t>
            </a:r>
            <a:endParaRPr lang="fr-FR" sz="1800" dirty="0" smtClean="0">
              <a:solidFill>
                <a:srgbClr val="000000"/>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fr-FR" sz="1800" b="1" dirty="0" smtClean="0">
                <a:solidFill>
                  <a:srgbClr val="000000"/>
                </a:solidFill>
                <a:latin typeface="Times New Roman" panose="02020603050405020304" pitchFamily="18" charset="0"/>
                <a:cs typeface="Times New Roman" panose="02020603050405020304" pitchFamily="18" charset="0"/>
              </a:rPr>
              <a:t> </a:t>
            </a:r>
            <a:r>
              <a:rPr lang="fr-FR" sz="1800" b="1" dirty="0">
                <a:solidFill>
                  <a:srgbClr val="000000"/>
                </a:solidFill>
                <a:latin typeface="Times New Roman" panose="02020603050405020304" pitchFamily="18" charset="0"/>
                <a:cs typeface="Times New Roman" panose="02020603050405020304" pitchFamily="18" charset="0"/>
              </a:rPr>
              <a:t>Liste chaînée </a:t>
            </a:r>
            <a:r>
              <a:rPr lang="fr-FR" sz="1800" b="1" dirty="0" smtClean="0">
                <a:solidFill>
                  <a:srgbClr val="000000"/>
                </a:solidFill>
                <a:latin typeface="Times New Roman" panose="02020603050405020304" pitchFamily="18" charset="0"/>
                <a:cs typeface="Times New Roman" panose="02020603050405020304" pitchFamily="18" charset="0"/>
              </a:rPr>
              <a:t>simple </a:t>
            </a:r>
            <a:r>
              <a:rPr lang="fr-FR" sz="1800" dirty="0" smtClean="0">
                <a:solidFill>
                  <a:srgbClr val="000000"/>
                </a:solidFill>
                <a:latin typeface="Times New Roman" panose="02020603050405020304" pitchFamily="18" charset="0"/>
                <a:cs typeface="Times New Roman" panose="02020603050405020304" pitchFamily="18" charset="0"/>
              </a:rPr>
              <a:t>constituée </a:t>
            </a:r>
            <a:r>
              <a:rPr lang="fr-FR" sz="1800" dirty="0">
                <a:solidFill>
                  <a:srgbClr val="000000"/>
                </a:solidFill>
                <a:latin typeface="Times New Roman" panose="02020603050405020304" pitchFamily="18" charset="0"/>
                <a:cs typeface="Times New Roman" panose="02020603050405020304" pitchFamily="18" charset="0"/>
              </a:rPr>
              <a:t>d'éléments reliés entre eux par des pointeurs. </a:t>
            </a:r>
          </a:p>
          <a:p>
            <a:pPr algn="just">
              <a:buFont typeface="Wingdings" panose="05000000000000000000" pitchFamily="2" charset="2"/>
              <a:buChar char="Ø"/>
            </a:pPr>
            <a:r>
              <a:rPr lang="fr-FR" sz="1800" b="1" dirty="0" smtClean="0">
                <a:solidFill>
                  <a:srgbClr val="000000"/>
                </a:solidFill>
                <a:latin typeface="Times New Roman" panose="02020603050405020304" pitchFamily="18" charset="0"/>
                <a:cs typeface="Times New Roman" panose="02020603050405020304" pitchFamily="18" charset="0"/>
              </a:rPr>
              <a:t>Liste </a:t>
            </a:r>
            <a:r>
              <a:rPr lang="fr-FR" sz="1800" b="1" dirty="0">
                <a:solidFill>
                  <a:srgbClr val="000000"/>
                </a:solidFill>
                <a:latin typeface="Times New Roman" panose="02020603050405020304" pitchFamily="18" charset="0"/>
                <a:cs typeface="Times New Roman" panose="02020603050405020304" pitchFamily="18" charset="0"/>
              </a:rPr>
              <a:t>chaînée </a:t>
            </a:r>
            <a:r>
              <a:rPr lang="fr-FR" sz="1800" b="1" dirty="0" smtClean="0">
                <a:solidFill>
                  <a:srgbClr val="000000"/>
                </a:solidFill>
                <a:latin typeface="Times New Roman" panose="02020603050405020304" pitchFamily="18" charset="0"/>
                <a:cs typeface="Times New Roman" panose="02020603050405020304" pitchFamily="18" charset="0"/>
              </a:rPr>
              <a:t>ordonnée </a:t>
            </a:r>
            <a:r>
              <a:rPr lang="fr-FR" sz="1800" dirty="0" smtClean="0">
                <a:solidFill>
                  <a:srgbClr val="000000"/>
                </a:solidFill>
                <a:latin typeface="Times New Roman" panose="02020603050405020304" pitchFamily="18" charset="0"/>
                <a:cs typeface="Times New Roman" panose="02020603050405020304" pitchFamily="18" charset="0"/>
              </a:rPr>
              <a:t>où </a:t>
            </a:r>
            <a:r>
              <a:rPr lang="fr-FR" sz="1800" dirty="0">
                <a:solidFill>
                  <a:srgbClr val="000000"/>
                </a:solidFill>
                <a:latin typeface="Times New Roman" panose="02020603050405020304" pitchFamily="18" charset="0"/>
                <a:cs typeface="Times New Roman" panose="02020603050405020304" pitchFamily="18" charset="0"/>
              </a:rPr>
              <a:t>l'élément suivant est plus grand que le précédent. L'insertion et la </a:t>
            </a:r>
            <a:r>
              <a:rPr lang="fr-FR" sz="1800" dirty="0" smtClean="0">
                <a:solidFill>
                  <a:srgbClr val="000000"/>
                </a:solidFill>
                <a:latin typeface="Times New Roman" panose="02020603050405020304" pitchFamily="18" charset="0"/>
                <a:cs typeface="Times New Roman" panose="02020603050405020304" pitchFamily="18" charset="0"/>
              </a:rPr>
              <a:t> suppression </a:t>
            </a:r>
            <a:r>
              <a:rPr lang="fr-FR" sz="1800" dirty="0">
                <a:solidFill>
                  <a:srgbClr val="000000"/>
                </a:solidFill>
                <a:latin typeface="Times New Roman" panose="02020603050405020304" pitchFamily="18" charset="0"/>
                <a:cs typeface="Times New Roman" panose="02020603050405020304" pitchFamily="18" charset="0"/>
              </a:rPr>
              <a:t>d'élément se font de façon à ce que la liste reste triée. </a:t>
            </a:r>
            <a:endParaRPr lang="fr-FR" sz="1800" dirty="0" smtClean="0">
              <a:solidFill>
                <a:srgbClr val="000000"/>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 </a:t>
            </a:r>
            <a:r>
              <a:rPr lang="fr-FR" sz="1800" b="1" dirty="0">
                <a:solidFill>
                  <a:srgbClr val="000000"/>
                </a:solidFill>
                <a:latin typeface="Times New Roman" panose="02020603050405020304" pitchFamily="18" charset="0"/>
                <a:cs typeface="Times New Roman" panose="02020603050405020304" pitchFamily="18" charset="0"/>
              </a:rPr>
              <a:t>Liste doublement </a:t>
            </a:r>
            <a:r>
              <a:rPr lang="fr-FR" sz="1800" b="1" dirty="0" smtClean="0">
                <a:solidFill>
                  <a:srgbClr val="000000"/>
                </a:solidFill>
                <a:latin typeface="Times New Roman" panose="02020603050405020304" pitchFamily="18" charset="0"/>
                <a:cs typeface="Times New Roman" panose="02020603050405020304" pitchFamily="18" charset="0"/>
              </a:rPr>
              <a:t>chaînée </a:t>
            </a:r>
            <a:r>
              <a:rPr lang="fr-FR" sz="1800" dirty="0" smtClean="0">
                <a:solidFill>
                  <a:srgbClr val="000000"/>
                </a:solidFill>
                <a:latin typeface="Times New Roman" panose="02020603050405020304" pitchFamily="18" charset="0"/>
                <a:cs typeface="Times New Roman" panose="02020603050405020304" pitchFamily="18" charset="0"/>
              </a:rPr>
              <a:t>où </a:t>
            </a:r>
            <a:r>
              <a:rPr lang="fr-FR" sz="1800" dirty="0">
                <a:solidFill>
                  <a:srgbClr val="000000"/>
                </a:solidFill>
                <a:latin typeface="Times New Roman" panose="02020603050405020304" pitchFamily="18" charset="0"/>
                <a:cs typeface="Times New Roman" panose="02020603050405020304" pitchFamily="18" charset="0"/>
              </a:rPr>
              <a:t>chaque élément dispose non plus d'un mais de deux pointeurs </a:t>
            </a:r>
            <a:r>
              <a:rPr lang="fr-FR" sz="1800" dirty="0" smtClean="0">
                <a:solidFill>
                  <a:srgbClr val="000000"/>
                </a:solidFill>
                <a:latin typeface="Times New Roman" panose="02020603050405020304" pitchFamily="18" charset="0"/>
                <a:cs typeface="Times New Roman" panose="02020603050405020304" pitchFamily="18" charset="0"/>
              </a:rPr>
              <a:t>pointant  </a:t>
            </a:r>
            <a:r>
              <a:rPr lang="fr-FR" sz="1800" dirty="0">
                <a:solidFill>
                  <a:srgbClr val="000000"/>
                </a:solidFill>
                <a:latin typeface="Times New Roman" panose="02020603050405020304" pitchFamily="18" charset="0"/>
                <a:cs typeface="Times New Roman" panose="02020603050405020304" pitchFamily="18" charset="0"/>
              </a:rPr>
              <a:t>respectivement  sur  l'élément  précédent  et  l'élément  suivant.  Ceci  permet  de  lire  la </a:t>
            </a:r>
            <a:r>
              <a:rPr lang="fr-FR" sz="1800" dirty="0" smtClean="0">
                <a:solidFill>
                  <a:srgbClr val="000000"/>
                </a:solidFill>
                <a:latin typeface="Times New Roman" panose="02020603050405020304" pitchFamily="18" charset="0"/>
                <a:cs typeface="Times New Roman" panose="02020603050405020304" pitchFamily="18" charset="0"/>
              </a:rPr>
              <a:t>liste </a:t>
            </a:r>
            <a:r>
              <a:rPr lang="fr-FR" sz="1800" dirty="0">
                <a:solidFill>
                  <a:srgbClr val="000000"/>
                </a:solidFill>
                <a:latin typeface="Times New Roman" panose="02020603050405020304" pitchFamily="18" charset="0"/>
                <a:cs typeface="Times New Roman" panose="02020603050405020304" pitchFamily="18" charset="0"/>
              </a:rPr>
              <a:t>dans les deux sens, du premier vers le dernier élément ou inversement. </a:t>
            </a:r>
          </a:p>
          <a:p>
            <a:pPr algn="just">
              <a:buFont typeface="Wingdings" panose="05000000000000000000" pitchFamily="2" charset="2"/>
              <a:buChar char="Ø"/>
            </a:pPr>
            <a:r>
              <a:rPr lang="fr-FR" sz="1800" b="1" dirty="0" smtClean="0">
                <a:solidFill>
                  <a:srgbClr val="000000"/>
                </a:solidFill>
                <a:latin typeface="Times New Roman" panose="02020603050405020304" pitchFamily="18" charset="0"/>
                <a:cs typeface="Times New Roman" panose="02020603050405020304" pitchFamily="18" charset="0"/>
              </a:rPr>
              <a:t> </a:t>
            </a:r>
            <a:r>
              <a:rPr lang="fr-FR" sz="1800" b="1" dirty="0">
                <a:solidFill>
                  <a:srgbClr val="000000"/>
                </a:solidFill>
                <a:latin typeface="Times New Roman" panose="02020603050405020304" pitchFamily="18" charset="0"/>
                <a:cs typeface="Times New Roman" panose="02020603050405020304" pitchFamily="18" charset="0"/>
              </a:rPr>
              <a:t>Liste </a:t>
            </a:r>
            <a:r>
              <a:rPr lang="fr-FR" sz="1800" b="1" dirty="0" smtClean="0">
                <a:solidFill>
                  <a:srgbClr val="000000"/>
                </a:solidFill>
                <a:latin typeface="Times New Roman" panose="02020603050405020304" pitchFamily="18" charset="0"/>
                <a:cs typeface="Times New Roman" panose="02020603050405020304" pitchFamily="18" charset="0"/>
              </a:rPr>
              <a:t>circulaire </a:t>
            </a:r>
            <a:r>
              <a:rPr lang="fr-FR" sz="1800" dirty="0" smtClean="0">
                <a:solidFill>
                  <a:srgbClr val="000000"/>
                </a:solidFill>
                <a:latin typeface="Times New Roman" panose="02020603050405020304" pitchFamily="18" charset="0"/>
                <a:cs typeface="Times New Roman" panose="02020603050405020304" pitchFamily="18" charset="0"/>
              </a:rPr>
              <a:t>où </a:t>
            </a:r>
            <a:r>
              <a:rPr lang="fr-FR" sz="1800" dirty="0">
                <a:solidFill>
                  <a:srgbClr val="000000"/>
                </a:solidFill>
                <a:latin typeface="Times New Roman" panose="02020603050405020304" pitchFamily="18" charset="0"/>
                <a:cs typeface="Times New Roman" panose="02020603050405020304" pitchFamily="18" charset="0"/>
              </a:rPr>
              <a:t>le dernier élément pointe sur le premier élément de la liste. S'il s'agit d'une </a:t>
            </a:r>
            <a:r>
              <a:rPr lang="fr-FR" sz="1800" dirty="0" smtClean="0">
                <a:solidFill>
                  <a:srgbClr val="000000"/>
                </a:solidFill>
                <a:latin typeface="Times New Roman" panose="02020603050405020304" pitchFamily="18" charset="0"/>
                <a:cs typeface="Times New Roman" panose="02020603050405020304" pitchFamily="18" charset="0"/>
              </a:rPr>
              <a:t>liste </a:t>
            </a:r>
            <a:r>
              <a:rPr lang="fr-FR" sz="1800" dirty="0">
                <a:solidFill>
                  <a:srgbClr val="000000"/>
                </a:solidFill>
                <a:latin typeface="Times New Roman" panose="02020603050405020304" pitchFamily="18" charset="0"/>
                <a:cs typeface="Times New Roman" panose="02020603050405020304" pitchFamily="18" charset="0"/>
              </a:rPr>
              <a:t>doublement chaînée alors de premier élément pointe également sur le dernier. </a:t>
            </a:r>
          </a:p>
          <a:p>
            <a:pPr marL="0" indent="0" algn="just">
              <a:buNone/>
            </a:pPr>
            <a:r>
              <a:rPr lang="fr-FR" sz="1800" dirty="0">
                <a:solidFill>
                  <a:srgbClr val="000000"/>
                </a:solidFill>
                <a:latin typeface="Times New Roman" panose="02020603050405020304" pitchFamily="18" charset="0"/>
                <a:cs typeface="Times New Roman" panose="02020603050405020304" pitchFamily="18" charset="0"/>
              </a:rPr>
              <a:t>Ces différents types peuvent être mixés selon les besoins. </a:t>
            </a:r>
            <a:r>
              <a:rPr lang="fr-FR" sz="1800" dirty="0" smtClean="0">
                <a:solidFill>
                  <a:srgbClr val="000000"/>
                </a:solidFill>
                <a:latin typeface="Times New Roman" panose="02020603050405020304" pitchFamily="18" charset="0"/>
                <a:cs typeface="Times New Roman" panose="02020603050405020304" pitchFamily="18" charset="0"/>
              </a:rPr>
              <a:t>On </a:t>
            </a:r>
            <a:r>
              <a:rPr lang="fr-FR" sz="1800" dirty="0">
                <a:solidFill>
                  <a:srgbClr val="000000"/>
                </a:solidFill>
                <a:latin typeface="Times New Roman" panose="02020603050405020304" pitchFamily="18" charset="0"/>
                <a:cs typeface="Times New Roman" panose="02020603050405020304" pitchFamily="18" charset="0"/>
              </a:rPr>
              <a:t>utilise une liste chaînée plutôt qu'un tableau lorsque l'on doit traiter des objets représentés </a:t>
            </a:r>
            <a:r>
              <a:rPr lang="fr-FR" sz="1800" dirty="0" smtClean="0">
                <a:solidFill>
                  <a:srgbClr val="000000"/>
                </a:solidFill>
                <a:latin typeface="Times New Roman" panose="02020603050405020304" pitchFamily="18" charset="0"/>
                <a:cs typeface="Times New Roman" panose="02020603050405020304" pitchFamily="18" charset="0"/>
              </a:rPr>
              <a:t>par des </a:t>
            </a:r>
            <a:r>
              <a:rPr lang="fr-FR" sz="1800" dirty="0">
                <a:solidFill>
                  <a:srgbClr val="000000"/>
                </a:solidFill>
                <a:latin typeface="Times New Roman" panose="02020603050405020304" pitchFamily="18" charset="0"/>
                <a:cs typeface="Times New Roman" panose="02020603050405020304" pitchFamily="18" charset="0"/>
              </a:rPr>
              <a:t>suites sur lesquelles on doit effectuer de nombreuses suppressions et de nombreux ajouts. Les </a:t>
            </a:r>
            <a:r>
              <a:rPr lang="fr-FR" sz="1800" dirty="0" smtClean="0">
                <a:solidFill>
                  <a:srgbClr val="000000"/>
                </a:solidFill>
                <a:latin typeface="Times New Roman" panose="02020603050405020304" pitchFamily="18" charset="0"/>
                <a:cs typeface="Times New Roman" panose="02020603050405020304" pitchFamily="18" charset="0"/>
              </a:rPr>
              <a:t>manipulations </a:t>
            </a:r>
            <a:r>
              <a:rPr lang="fr-FR" sz="1800" dirty="0">
                <a:solidFill>
                  <a:srgbClr val="000000"/>
                </a:solidFill>
                <a:latin typeface="Times New Roman" panose="02020603050405020304" pitchFamily="18" charset="0"/>
                <a:cs typeface="Times New Roman" panose="02020603050405020304" pitchFamily="18" charset="0"/>
              </a:rPr>
              <a:t>sont alors plus rapides qu'avec des tableaux. </a:t>
            </a:r>
            <a:endParaRPr lang="en-US" sz="18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3"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53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2530"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Listes </a:t>
            </a:r>
            <a:r>
              <a:rPr lang="fr-FR" sz="4000" dirty="0" smtClean="0">
                <a:solidFill>
                  <a:srgbClr val="FFFFFF"/>
                </a:solidFill>
                <a:latin typeface="Times New Roman" panose="02020603050405020304" pitchFamily="18" charset="0"/>
                <a:cs typeface="Times New Roman" panose="02020603050405020304" pitchFamily="18" charset="0"/>
              </a:rPr>
              <a:t>chaînées(2)</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22531" name="Rectangle 3"/>
          <p:cNvSpPr>
            <a:spLocks noGrp="1" noChangeArrowheads="1"/>
          </p:cNvSpPr>
          <p:nvPr>
            <p:ph type="body" sz="half" idx="1"/>
          </p:nvPr>
        </p:nvSpPr>
        <p:spPr>
          <a:xfrm>
            <a:off x="355601" y="2566975"/>
            <a:ext cx="10526544" cy="3928418"/>
          </a:xfrm>
        </p:spPr>
        <p:txBody>
          <a:bodyPr vert="horz" lIns="91440" tIns="45720" rIns="91440" bIns="45720" rtlCol="0">
            <a:noAutofit/>
          </a:bodyPr>
          <a:lstStyle/>
          <a:p>
            <a:pPr marL="0" indent="0">
              <a:buNone/>
            </a:pPr>
            <a:r>
              <a:rPr lang="fr-FR" sz="1800" b="1" dirty="0">
                <a:solidFill>
                  <a:srgbClr val="000000"/>
                </a:solidFill>
                <a:latin typeface="Times New Roman" panose="02020603050405020304" pitchFamily="18" charset="0"/>
                <a:cs typeface="Times New Roman" panose="02020603050405020304" pitchFamily="18" charset="0"/>
              </a:rPr>
              <a:t>Définitions </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Un </a:t>
            </a:r>
            <a:r>
              <a:rPr lang="fr-FR" sz="1800" dirty="0" smtClean="0">
                <a:solidFill>
                  <a:srgbClr val="000000"/>
                </a:solidFill>
                <a:latin typeface="Times New Roman" panose="02020603050405020304" pitchFamily="18" charset="0"/>
                <a:cs typeface="Times New Roman" panose="02020603050405020304" pitchFamily="18" charset="0"/>
              </a:rPr>
              <a:t>élément d'une </a:t>
            </a:r>
            <a:r>
              <a:rPr lang="fr-FR" sz="1800" dirty="0">
                <a:solidFill>
                  <a:srgbClr val="000000"/>
                </a:solidFill>
                <a:latin typeface="Times New Roman" panose="02020603050405020304" pitchFamily="18" charset="0"/>
                <a:cs typeface="Times New Roman" panose="02020603050405020304" pitchFamily="18" charset="0"/>
              </a:rPr>
              <a:t>liste est l'ensemble (ou structure) formé : </a:t>
            </a:r>
            <a:endParaRPr lang="fr-FR" sz="1800" dirty="0" smtClean="0">
              <a:solidFill>
                <a:srgbClr val="00000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 </a:t>
            </a:r>
            <a:r>
              <a:rPr lang="fr-FR" sz="1800" dirty="0">
                <a:solidFill>
                  <a:srgbClr val="000000"/>
                </a:solidFill>
                <a:latin typeface="Times New Roman" panose="02020603050405020304" pitchFamily="18" charset="0"/>
                <a:cs typeface="Times New Roman" panose="02020603050405020304" pitchFamily="18" charset="0"/>
              </a:rPr>
              <a:t>d'une donnée ou information, </a:t>
            </a: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d'un </a:t>
            </a:r>
            <a:r>
              <a:rPr lang="fr-FR" sz="1800" dirty="0">
                <a:solidFill>
                  <a:srgbClr val="000000"/>
                </a:solidFill>
                <a:latin typeface="Times New Roman" panose="02020603050405020304" pitchFamily="18" charset="0"/>
                <a:cs typeface="Times New Roman" panose="02020603050405020304" pitchFamily="18" charset="0"/>
              </a:rPr>
              <a:t>pointeur nommé </a:t>
            </a:r>
            <a:r>
              <a:rPr lang="fr-FR" sz="1800" dirty="0" smtClean="0">
                <a:solidFill>
                  <a:srgbClr val="000000"/>
                </a:solidFill>
                <a:latin typeface="Times New Roman" panose="02020603050405020304" pitchFamily="18" charset="0"/>
                <a:cs typeface="Times New Roman" panose="02020603050405020304" pitchFamily="18" charset="0"/>
              </a:rPr>
              <a:t>Suivant indiquant </a:t>
            </a:r>
            <a:r>
              <a:rPr lang="fr-FR" sz="1800" dirty="0">
                <a:solidFill>
                  <a:srgbClr val="000000"/>
                </a:solidFill>
                <a:latin typeface="Times New Roman" panose="02020603050405020304" pitchFamily="18" charset="0"/>
                <a:cs typeface="Times New Roman" panose="02020603050405020304" pitchFamily="18" charset="0"/>
              </a:rPr>
              <a:t>la position de l'élément le suivant </a:t>
            </a:r>
            <a:r>
              <a:rPr lang="fr-FR" sz="1800" dirty="0" smtClean="0">
                <a:solidFill>
                  <a:srgbClr val="000000"/>
                </a:solidFill>
                <a:latin typeface="Times New Roman" panose="02020603050405020304" pitchFamily="18" charset="0"/>
                <a:cs typeface="Times New Roman" panose="02020603050405020304" pitchFamily="18" charset="0"/>
              </a:rPr>
              <a:t>dans la </a:t>
            </a:r>
            <a:r>
              <a:rPr lang="fr-FR" sz="1800" dirty="0">
                <a:solidFill>
                  <a:srgbClr val="000000"/>
                </a:solidFill>
                <a:latin typeface="Times New Roman" panose="02020603050405020304" pitchFamily="18" charset="0"/>
                <a:cs typeface="Times New Roman" panose="02020603050405020304" pitchFamily="18" charset="0"/>
              </a:rPr>
              <a:t>liste. </a:t>
            </a:r>
            <a:r>
              <a:rPr lang="fr-FR" sz="1800" dirty="0" smtClean="0">
                <a:solidFill>
                  <a:srgbClr val="000000"/>
                </a:solidFill>
                <a:latin typeface="Times New Roman" panose="02020603050405020304" pitchFamily="18" charset="0"/>
                <a:cs typeface="Times New Roman" panose="02020603050405020304" pitchFamily="18" charset="0"/>
              </a:rPr>
              <a:t>A </a:t>
            </a:r>
            <a:r>
              <a:rPr lang="fr-FR" sz="1800" dirty="0">
                <a:solidFill>
                  <a:srgbClr val="000000"/>
                </a:solidFill>
                <a:latin typeface="Times New Roman" panose="02020603050405020304" pitchFamily="18" charset="0"/>
                <a:cs typeface="Times New Roman" panose="02020603050405020304" pitchFamily="18" charset="0"/>
              </a:rPr>
              <a:t>chaque élément est associée une adresse mémoire. </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Les listes chaînées font appel à la notion de variable dynamique. </a:t>
            </a:r>
            <a:r>
              <a:rPr lang="fr-FR" sz="1800" dirty="0" smtClean="0">
                <a:solidFill>
                  <a:srgbClr val="000000"/>
                </a:solidFill>
                <a:latin typeface="Times New Roman" panose="02020603050405020304" pitchFamily="18" charset="0"/>
                <a:cs typeface="Times New Roman" panose="02020603050405020304" pitchFamily="18" charset="0"/>
              </a:rPr>
              <a:t>Une </a:t>
            </a:r>
            <a:r>
              <a:rPr lang="fr-FR" sz="1800" dirty="0">
                <a:solidFill>
                  <a:srgbClr val="000000"/>
                </a:solidFill>
                <a:latin typeface="Times New Roman" panose="02020603050405020304" pitchFamily="18" charset="0"/>
                <a:cs typeface="Times New Roman" panose="02020603050405020304" pitchFamily="18" charset="0"/>
              </a:rPr>
              <a:t>variable dynamique: </a:t>
            </a:r>
            <a:endParaRPr lang="fr-FR" sz="1800" dirty="0" smtClean="0">
              <a:solidFill>
                <a:srgbClr val="00000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 </a:t>
            </a:r>
            <a:r>
              <a:rPr lang="fr-FR" sz="1800" dirty="0">
                <a:solidFill>
                  <a:srgbClr val="000000"/>
                </a:solidFill>
                <a:latin typeface="Times New Roman" panose="02020603050405020304" pitchFamily="18" charset="0"/>
                <a:cs typeface="Times New Roman" panose="02020603050405020304" pitchFamily="18" charset="0"/>
              </a:rPr>
              <a:t>est déclarée au début de l'exécution d'un programme, </a:t>
            </a: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elle </a:t>
            </a:r>
            <a:r>
              <a:rPr lang="fr-FR" sz="1800" dirty="0">
                <a:solidFill>
                  <a:srgbClr val="000000"/>
                </a:solidFill>
                <a:latin typeface="Times New Roman" panose="02020603050405020304" pitchFamily="18" charset="0"/>
                <a:cs typeface="Times New Roman" panose="02020603050405020304" pitchFamily="18" charset="0"/>
              </a:rPr>
              <a:t>y est créée, c'est-à-dire qu'on lui alloue un espace à occuper à une adresse de la mémoire, </a:t>
            </a: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elle </a:t>
            </a:r>
            <a:r>
              <a:rPr lang="fr-FR" sz="1800" dirty="0">
                <a:solidFill>
                  <a:srgbClr val="000000"/>
                </a:solidFill>
                <a:latin typeface="Times New Roman" panose="02020603050405020304" pitchFamily="18" charset="0"/>
                <a:cs typeface="Times New Roman" panose="02020603050405020304" pitchFamily="18" charset="0"/>
              </a:rPr>
              <a:t>peut y être détruite, c'est-à-dire que l'espace mémoire qu'elle occupait est libéré, </a:t>
            </a:r>
          </a:p>
          <a:p>
            <a:pPr>
              <a:buFont typeface="Wingdings" panose="05000000000000000000" pitchFamily="2" charset="2"/>
              <a:buChar char="Ø"/>
            </a:pPr>
            <a:r>
              <a:rPr lang="fr-FR" sz="1800" dirty="0" smtClean="0">
                <a:solidFill>
                  <a:srgbClr val="000000"/>
                </a:solidFill>
                <a:latin typeface="Times New Roman" panose="02020603050405020304" pitchFamily="18" charset="0"/>
                <a:cs typeface="Times New Roman" panose="02020603050405020304" pitchFamily="18" charset="0"/>
              </a:rPr>
              <a:t> l'accès </a:t>
            </a:r>
            <a:r>
              <a:rPr lang="fr-FR" sz="1800" dirty="0">
                <a:solidFill>
                  <a:srgbClr val="000000"/>
                </a:solidFill>
                <a:latin typeface="Times New Roman" panose="02020603050405020304" pitchFamily="18" charset="0"/>
                <a:cs typeface="Times New Roman" panose="02020603050405020304" pitchFamily="18" charset="0"/>
              </a:rPr>
              <a:t>à la valeur se fait à l'aide d'un pointeur.</a:t>
            </a:r>
            <a:endParaRPr lang="en-US" sz="18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1612975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3"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53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2530"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Listes </a:t>
            </a:r>
            <a:r>
              <a:rPr lang="fr-FR" sz="4000" dirty="0" smtClean="0">
                <a:solidFill>
                  <a:srgbClr val="FFFFFF"/>
                </a:solidFill>
                <a:latin typeface="Times New Roman" panose="02020603050405020304" pitchFamily="18" charset="0"/>
                <a:cs typeface="Times New Roman" panose="02020603050405020304" pitchFamily="18" charset="0"/>
              </a:rPr>
              <a:t>chaînées(2)</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22531" name="Rectangle 3"/>
          <p:cNvSpPr>
            <a:spLocks noGrp="1" noChangeArrowheads="1"/>
          </p:cNvSpPr>
          <p:nvPr>
            <p:ph type="body" sz="half" idx="1"/>
          </p:nvPr>
        </p:nvSpPr>
        <p:spPr>
          <a:xfrm>
            <a:off x="497490" y="2566975"/>
            <a:ext cx="10822151" cy="3928418"/>
          </a:xfrm>
        </p:spPr>
        <p:txBody>
          <a:bodyPr vert="horz" lIns="91440" tIns="45720" rIns="91440" bIns="45720" rtlCol="0">
            <a:noAutofit/>
          </a:bodyPr>
          <a:lstStyle/>
          <a:p>
            <a:pPr marL="0" indent="0">
              <a:buNone/>
            </a:pPr>
            <a:r>
              <a:rPr lang="fr-FR" sz="1800" dirty="0">
                <a:solidFill>
                  <a:srgbClr val="000000"/>
                </a:solidFill>
                <a:latin typeface="Times New Roman" panose="02020603050405020304" pitchFamily="18" charset="0"/>
                <a:cs typeface="Times New Roman" panose="02020603050405020304" pitchFamily="18" charset="0"/>
              </a:rPr>
              <a:t>Un </a:t>
            </a:r>
            <a:r>
              <a:rPr lang="fr-FR" sz="1800" dirty="0" smtClean="0">
                <a:solidFill>
                  <a:srgbClr val="000000"/>
                </a:solidFill>
                <a:latin typeface="Times New Roman" panose="02020603050405020304" pitchFamily="18" charset="0"/>
                <a:cs typeface="Times New Roman" panose="02020603050405020304" pitchFamily="18" charset="0"/>
              </a:rPr>
              <a:t>pointeur est </a:t>
            </a:r>
            <a:r>
              <a:rPr lang="fr-FR" sz="1800" dirty="0">
                <a:solidFill>
                  <a:srgbClr val="000000"/>
                </a:solidFill>
                <a:latin typeface="Times New Roman" panose="02020603050405020304" pitchFamily="18" charset="0"/>
                <a:cs typeface="Times New Roman" panose="02020603050405020304" pitchFamily="18" charset="0"/>
              </a:rPr>
              <a:t>une variable dont la valeur est une adresse mémoire (voir chapitre 9). Un pointeur, </a:t>
            </a:r>
            <a:r>
              <a:rPr lang="fr-FR" sz="1800" dirty="0" smtClean="0">
                <a:solidFill>
                  <a:srgbClr val="000000"/>
                </a:solidFill>
                <a:latin typeface="Times New Roman" panose="02020603050405020304" pitchFamily="18" charset="0"/>
                <a:cs typeface="Times New Roman" panose="02020603050405020304" pitchFamily="18" charset="0"/>
              </a:rPr>
              <a:t>noté </a:t>
            </a:r>
            <a:r>
              <a:rPr lang="fr-FR" sz="1800" dirty="0">
                <a:solidFill>
                  <a:srgbClr val="000000"/>
                </a:solidFill>
                <a:latin typeface="Times New Roman" panose="02020603050405020304" pitchFamily="18" charset="0"/>
                <a:cs typeface="Times New Roman" panose="02020603050405020304" pitchFamily="18" charset="0"/>
              </a:rPr>
              <a:t>P, pointe sur une variable dynamique notée P^.</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Le type de </a:t>
            </a:r>
            <a:r>
              <a:rPr lang="fr-FR" sz="1800" dirty="0" smtClean="0">
                <a:solidFill>
                  <a:srgbClr val="000000"/>
                </a:solidFill>
                <a:latin typeface="Times New Roman" panose="02020603050405020304" pitchFamily="18" charset="0"/>
                <a:cs typeface="Times New Roman" panose="02020603050405020304" pitchFamily="18" charset="0"/>
              </a:rPr>
              <a:t>base est </a:t>
            </a:r>
            <a:r>
              <a:rPr lang="fr-FR" sz="1800" dirty="0">
                <a:solidFill>
                  <a:srgbClr val="000000"/>
                </a:solidFill>
                <a:latin typeface="Times New Roman" panose="02020603050405020304" pitchFamily="18" charset="0"/>
                <a:cs typeface="Times New Roman" panose="02020603050405020304" pitchFamily="18" charset="0"/>
              </a:rPr>
              <a:t>le type de la variable pointée. </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Le  type  du  pointeur est  l'ensemble  des  adresses  des  variables  pointées du  type  de  base.  Il  est </a:t>
            </a:r>
            <a:r>
              <a:rPr lang="fr-FR" sz="1800" dirty="0" smtClean="0">
                <a:solidFill>
                  <a:srgbClr val="000000"/>
                </a:solidFill>
                <a:latin typeface="Times New Roman" panose="02020603050405020304" pitchFamily="18" charset="0"/>
                <a:cs typeface="Times New Roman" panose="02020603050405020304" pitchFamily="18" charset="0"/>
              </a:rPr>
              <a:t>représenté </a:t>
            </a:r>
            <a:r>
              <a:rPr lang="fr-FR" sz="1800" dirty="0">
                <a:solidFill>
                  <a:srgbClr val="000000"/>
                </a:solidFill>
                <a:latin typeface="Times New Roman" panose="02020603050405020304" pitchFamily="18" charset="0"/>
                <a:cs typeface="Times New Roman" panose="02020603050405020304" pitchFamily="18" charset="0"/>
              </a:rPr>
              <a:t>par le symbole ^suivi de l'identificateur du type de base. </a:t>
            </a:r>
            <a:endParaRPr lang="fr-FR" sz="1800" dirty="0" smtClean="0">
              <a:solidFill>
                <a:srgbClr val="000000"/>
              </a:solidFill>
              <a:latin typeface="Times New Roman" panose="02020603050405020304" pitchFamily="18" charset="0"/>
              <a:cs typeface="Times New Roman" panose="02020603050405020304" pitchFamily="18" charset="0"/>
            </a:endParaRPr>
          </a:p>
          <a:p>
            <a:pPr marL="0" indent="0">
              <a:buNone/>
            </a:pPr>
            <a:endParaRPr lang="fr-FR" sz="1800" dirty="0">
              <a:solidFill>
                <a:srgbClr val="000000"/>
              </a:solidFill>
              <a:latin typeface="Times New Roman" panose="02020603050405020304" pitchFamily="18" charset="0"/>
              <a:cs typeface="Times New Roman" panose="02020603050405020304" pitchFamily="18" charset="0"/>
            </a:endParaRPr>
          </a:p>
          <a:p>
            <a:pPr marL="0" indent="0">
              <a:buNone/>
            </a:pPr>
            <a:endParaRPr lang="fr-FR" sz="1800" dirty="0" smtClean="0">
              <a:solidFill>
                <a:srgbClr val="000000"/>
              </a:solidFill>
              <a:latin typeface="Times New Roman" panose="02020603050405020304" pitchFamily="18" charset="0"/>
              <a:cs typeface="Times New Roman" panose="02020603050405020304" pitchFamily="18" charset="0"/>
            </a:endParaRPr>
          </a:p>
          <a:p>
            <a:pPr marL="0" indent="0">
              <a:buNone/>
            </a:pPr>
            <a:endParaRPr lang="fr-FR" sz="1800" dirty="0" smtClean="0">
              <a:solidFill>
                <a:srgbClr val="000000"/>
              </a:solidFill>
              <a:latin typeface="Times New Roman" panose="02020603050405020304" pitchFamily="18" charset="0"/>
              <a:cs typeface="Times New Roman" panose="02020603050405020304" pitchFamily="18" charset="0"/>
            </a:endParaRPr>
          </a:p>
          <a:p>
            <a:pPr marL="0" indent="0" algn="just">
              <a:buNone/>
            </a:pPr>
            <a:r>
              <a:rPr lang="fr-FR" sz="1800" dirty="0">
                <a:solidFill>
                  <a:srgbClr val="000000"/>
                </a:solidFill>
                <a:latin typeface="Times New Roman" panose="02020603050405020304" pitchFamily="18" charset="0"/>
                <a:cs typeface="Times New Roman" panose="02020603050405020304" pitchFamily="18" charset="0"/>
              </a:rPr>
              <a:t>La variable pointeur P pointe sur l'espace mémoire P^ d'adresse 3. Cette cellule mémoire contient la </a:t>
            </a:r>
            <a:r>
              <a:rPr lang="fr-FR" sz="1800" dirty="0" smtClean="0">
                <a:solidFill>
                  <a:srgbClr val="000000"/>
                </a:solidFill>
                <a:latin typeface="Times New Roman" panose="02020603050405020304" pitchFamily="18" charset="0"/>
                <a:cs typeface="Times New Roman" panose="02020603050405020304" pitchFamily="18" charset="0"/>
              </a:rPr>
              <a:t>valeur </a:t>
            </a:r>
            <a:r>
              <a:rPr lang="fr-FR" sz="1800" dirty="0">
                <a:solidFill>
                  <a:srgbClr val="000000"/>
                </a:solidFill>
                <a:latin typeface="Times New Roman" panose="02020603050405020304" pitchFamily="18" charset="0"/>
                <a:cs typeface="Times New Roman" panose="02020603050405020304" pitchFamily="18" charset="0"/>
              </a:rPr>
              <a:t>"Essai" dans le champ </a:t>
            </a:r>
            <a:r>
              <a:rPr lang="fr-FR" sz="1800" dirty="0" smtClean="0">
                <a:solidFill>
                  <a:srgbClr val="000000"/>
                </a:solidFill>
                <a:latin typeface="Times New Roman" panose="02020603050405020304" pitchFamily="18" charset="0"/>
                <a:cs typeface="Times New Roman" panose="02020603050405020304" pitchFamily="18" charset="0"/>
              </a:rPr>
              <a:t>Info et </a:t>
            </a:r>
            <a:r>
              <a:rPr lang="fr-FR" sz="1800" dirty="0">
                <a:solidFill>
                  <a:srgbClr val="000000"/>
                </a:solidFill>
                <a:latin typeface="Times New Roman" panose="02020603050405020304" pitchFamily="18" charset="0"/>
                <a:cs typeface="Times New Roman" panose="02020603050405020304" pitchFamily="18" charset="0"/>
              </a:rPr>
              <a:t>la valeur spéciale </a:t>
            </a:r>
            <a:r>
              <a:rPr lang="fr-FR" sz="1800" dirty="0" smtClean="0">
                <a:solidFill>
                  <a:srgbClr val="000000"/>
                </a:solidFill>
                <a:latin typeface="Times New Roman" panose="02020603050405020304" pitchFamily="18" charset="0"/>
                <a:cs typeface="Times New Roman" panose="02020603050405020304" pitchFamily="18" charset="0"/>
              </a:rPr>
              <a:t>Nil dans </a:t>
            </a:r>
            <a:r>
              <a:rPr lang="fr-FR" sz="1800" dirty="0">
                <a:solidFill>
                  <a:srgbClr val="000000"/>
                </a:solidFill>
                <a:latin typeface="Times New Roman" panose="02020603050405020304" pitchFamily="18" charset="0"/>
                <a:cs typeface="Times New Roman" panose="02020603050405020304" pitchFamily="18" charset="0"/>
              </a:rPr>
              <a:t>le champ Suivant. Ce champ servira </a:t>
            </a:r>
            <a:r>
              <a:rPr lang="fr-FR" sz="1800" dirty="0" smtClean="0">
                <a:solidFill>
                  <a:srgbClr val="000000"/>
                </a:solidFill>
                <a:latin typeface="Times New Roman" panose="02020603050405020304" pitchFamily="18" charset="0"/>
                <a:cs typeface="Times New Roman" panose="02020603050405020304" pitchFamily="18" charset="0"/>
              </a:rPr>
              <a:t>à </a:t>
            </a:r>
            <a:r>
              <a:rPr lang="fr-FR" sz="1800" dirty="0">
                <a:solidFill>
                  <a:srgbClr val="000000"/>
                </a:solidFill>
                <a:latin typeface="Times New Roman" panose="02020603050405020304" pitchFamily="18" charset="0"/>
                <a:cs typeface="Times New Roman" panose="02020603050405020304" pitchFamily="18" charset="0"/>
              </a:rPr>
              <a:t>indiquer quel est l’élément suivant lorsque la cellule fera partie d’une liste. La valeur Nil indique </a:t>
            </a:r>
            <a:r>
              <a:rPr lang="fr-FR" sz="1800" dirty="0" smtClean="0">
                <a:solidFill>
                  <a:srgbClr val="000000"/>
                </a:solidFill>
                <a:latin typeface="Times New Roman" panose="02020603050405020304" pitchFamily="18" charset="0"/>
                <a:cs typeface="Times New Roman" panose="02020603050405020304" pitchFamily="18" charset="0"/>
              </a:rPr>
              <a:t>qu’il </a:t>
            </a:r>
            <a:r>
              <a:rPr lang="fr-FR" sz="1800" dirty="0">
                <a:solidFill>
                  <a:srgbClr val="000000"/>
                </a:solidFill>
                <a:latin typeface="Times New Roman" panose="02020603050405020304" pitchFamily="18" charset="0"/>
                <a:cs typeface="Times New Roman" panose="02020603050405020304" pitchFamily="18" charset="0"/>
              </a:rPr>
              <a:t>n’y a pas d'élément suivant. P</a:t>
            </a:r>
            <a:r>
              <a:rPr lang="fr-FR" sz="1800" dirty="0" smtClean="0">
                <a:solidFill>
                  <a:srgbClr val="000000"/>
                </a:solidFill>
                <a:latin typeface="Times New Roman" panose="02020603050405020304" pitchFamily="18" charset="0"/>
                <a:cs typeface="Times New Roman" panose="02020603050405020304" pitchFamily="18" charset="0"/>
              </a:rPr>
              <a:t>^ est </a:t>
            </a:r>
            <a:r>
              <a:rPr lang="fr-FR" sz="1800" dirty="0">
                <a:solidFill>
                  <a:srgbClr val="000000"/>
                </a:solidFill>
                <a:latin typeface="Times New Roman" panose="02020603050405020304" pitchFamily="18" charset="0"/>
                <a:cs typeface="Times New Roman" panose="02020603050405020304" pitchFamily="18" charset="0"/>
              </a:rPr>
              <a:t>l'objet dont l'adresse est rangée dans P.</a:t>
            </a:r>
            <a:endParaRPr lang="en-US" sz="1800" dirty="0">
              <a:solidFill>
                <a:srgbClr val="000000"/>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185434" y="4086427"/>
            <a:ext cx="5001323" cy="1076475"/>
          </a:xfrm>
          <a:prstGeom prst="rect">
            <a:avLst/>
          </a:prstGeom>
        </p:spPr>
      </p:pic>
    </p:spTree>
    <p:extLst>
      <p:ext uri="{BB962C8B-B14F-4D97-AF65-F5344CB8AC3E}">
        <p14:creationId xmlns:p14="http://schemas.microsoft.com/office/powerpoint/2010/main" xmlns="" val="22355517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Listes </a:t>
            </a:r>
            <a:r>
              <a:rPr lang="fr-FR" sz="4000" dirty="0" smtClean="0">
                <a:solidFill>
                  <a:srgbClr val="FFFFFF"/>
                </a:solidFill>
                <a:latin typeface="Times New Roman" panose="02020603050405020304" pitchFamily="18" charset="0"/>
                <a:cs typeface="Times New Roman" panose="02020603050405020304" pitchFamily="18" charset="0"/>
              </a:rPr>
              <a:t>chaînées(2)</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791828" y="2333685"/>
            <a:ext cx="10918143" cy="4524315"/>
          </a:xfrm>
          <a:prstGeom prst="rect">
            <a:avLst/>
          </a:prstGeom>
        </p:spPr>
        <p:txBody>
          <a:bodyPr wrap="square">
            <a:spAutoFit/>
          </a:bodyPr>
          <a:lstStyle/>
          <a:p>
            <a:r>
              <a:rPr lang="fr-FR" dirty="0" smtClean="0">
                <a:solidFill>
                  <a:schemeClr val="tx2">
                    <a:lumMod val="50000"/>
                  </a:schemeClr>
                </a:solidFill>
                <a:latin typeface="Times New Roman" panose="02020603050405020304" pitchFamily="18" charset="0"/>
                <a:cs typeface="Times New Roman" panose="02020603050405020304" pitchFamily="18" charset="0"/>
              </a:rPr>
              <a:t>Les listes chaînées entraînent l'utilisation de procédures d'allocation et de libération dynamiques de la mémoire. Ces procédures sont les suivantes: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 </a:t>
            </a:r>
            <a:r>
              <a:rPr lang="fr-FR" b="1" dirty="0" smtClean="0">
                <a:solidFill>
                  <a:schemeClr val="tx2">
                    <a:lumMod val="50000"/>
                  </a:schemeClr>
                </a:solidFill>
                <a:latin typeface="Times New Roman" panose="02020603050405020304" pitchFamily="18" charset="0"/>
                <a:cs typeface="Times New Roman" panose="02020603050405020304" pitchFamily="18" charset="0"/>
              </a:rPr>
              <a:t>Allouer(P): </a:t>
            </a:r>
            <a:r>
              <a:rPr lang="fr-FR" dirty="0" smtClean="0">
                <a:solidFill>
                  <a:schemeClr val="tx2">
                    <a:lumMod val="50000"/>
                  </a:schemeClr>
                </a:solidFill>
                <a:latin typeface="Times New Roman" panose="02020603050405020304" pitchFamily="18" charset="0"/>
                <a:cs typeface="Times New Roman" panose="02020603050405020304" pitchFamily="18" charset="0"/>
              </a:rPr>
              <a:t>réserve un espace mémoire P^ et donne pour valeur à P l'adresse de cet espace mémoire. On alloue un espace mémoire pour un élément sur lequel pointe P. </a:t>
            </a:r>
          </a:p>
          <a:p>
            <a:pPr marL="285750" indent="-285750">
              <a:buFont typeface="Wingdings" panose="05000000000000000000" pitchFamily="2" charset="2"/>
              <a:buChar char="Ø"/>
            </a:pPr>
            <a:r>
              <a:rPr lang="fr-FR" b="1" dirty="0" err="1" smtClean="0">
                <a:solidFill>
                  <a:schemeClr val="tx2">
                    <a:lumMod val="50000"/>
                  </a:schemeClr>
                </a:solidFill>
                <a:latin typeface="Times New Roman" panose="02020603050405020304" pitchFamily="18" charset="0"/>
                <a:cs typeface="Times New Roman" panose="02020603050405020304" pitchFamily="18" charset="0"/>
              </a:rPr>
              <a:t>Désallouer</a:t>
            </a:r>
            <a:r>
              <a:rPr lang="fr-FR" b="1" dirty="0" smtClean="0">
                <a:solidFill>
                  <a:schemeClr val="tx2">
                    <a:lumMod val="50000"/>
                  </a:schemeClr>
                </a:solidFill>
                <a:latin typeface="Times New Roman" panose="02020603050405020304" pitchFamily="18" charset="0"/>
                <a:cs typeface="Times New Roman" panose="02020603050405020304" pitchFamily="18" charset="0"/>
              </a:rPr>
              <a:t>(P) :</a:t>
            </a:r>
            <a:r>
              <a:rPr lang="fr-FR" dirty="0" smtClean="0">
                <a:solidFill>
                  <a:schemeClr val="tx2">
                    <a:lumMod val="50000"/>
                  </a:schemeClr>
                </a:solidFill>
                <a:latin typeface="Times New Roman" panose="02020603050405020304" pitchFamily="18" charset="0"/>
                <a:cs typeface="Times New Roman" panose="02020603050405020304" pitchFamily="18" charset="0"/>
              </a:rPr>
              <a:t>  libère  l'espace  mémoire  qui  était  occupé  par  l'élément  à  supprimer  P^  sur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lequel pointe P. Pour définir les variables utilisées dans l'exemple ci-dessus, il faut :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définir le type des éléments de liste :  Type Cellule=  Structure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                                                                                                             Info : Chaîne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                                                                                                             Suivant : Liste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                                                                                                   fin Structure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définir le type du pointeur :   Type Liste = ^Cellule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déclarer une variable pointeur :  Var P : Liste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allouer  une  cellule  mémoire  qui  réserve  un  espace  en  mémoire  et  donne  à  P  la  valeur  de l'adresse de l'espace mémoire P^ : Allouer(P)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affecter des valeur à l'espace mémoire P^:  </a:t>
            </a:r>
            <a:r>
              <a:rPr lang="fr-FR" dirty="0" err="1" smtClean="0">
                <a:solidFill>
                  <a:schemeClr val="tx2">
                    <a:lumMod val="50000"/>
                  </a:schemeClr>
                </a:solidFill>
                <a:latin typeface="Times New Roman" panose="02020603050405020304" pitchFamily="18" charset="0"/>
                <a:cs typeface="Times New Roman" panose="02020603050405020304" pitchFamily="18" charset="0"/>
              </a:rPr>
              <a:t>P^.Info</a:t>
            </a:r>
            <a:r>
              <a:rPr lang="fr-FR" dirty="0" smtClean="0">
                <a:solidFill>
                  <a:schemeClr val="tx2">
                    <a:lumMod val="50000"/>
                  </a:schemeClr>
                </a:solidFill>
                <a:latin typeface="Times New Roman" panose="02020603050405020304" pitchFamily="18" charset="0"/>
                <a:cs typeface="Times New Roman" panose="02020603050405020304" pitchFamily="18" charset="0"/>
              </a:rPr>
              <a:t>     "Essai" ; </a:t>
            </a:r>
            <a:r>
              <a:rPr lang="fr-FR" dirty="0" err="1" smtClean="0">
                <a:solidFill>
                  <a:schemeClr val="tx2">
                    <a:lumMod val="50000"/>
                  </a:schemeClr>
                </a:solidFill>
                <a:latin typeface="Times New Roman" panose="02020603050405020304" pitchFamily="18" charset="0"/>
                <a:cs typeface="Times New Roman" panose="02020603050405020304" pitchFamily="18" charset="0"/>
              </a:rPr>
              <a:t>P^.Suivant</a:t>
            </a:r>
            <a:r>
              <a:rPr lang="fr-FR" dirty="0" smtClean="0">
                <a:solidFill>
                  <a:schemeClr val="tx2">
                    <a:lumMod val="50000"/>
                  </a:schemeClr>
                </a:solidFill>
                <a:latin typeface="Times New Roman" panose="02020603050405020304" pitchFamily="18" charset="0"/>
                <a:cs typeface="Times New Roman" panose="02020603050405020304" pitchFamily="18" charset="0"/>
              </a:rPr>
              <a:t>      Nil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Quand P = Nil alors P ne pointe sur rien.</a:t>
            </a:r>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cxnSp>
        <p:nvCxnSpPr>
          <p:cNvPr id="10" name="Connecteur droit avec flèche 9"/>
          <p:cNvCxnSpPr/>
          <p:nvPr/>
        </p:nvCxnSpPr>
        <p:spPr>
          <a:xfrm flipH="1">
            <a:off x="5813775" y="6386812"/>
            <a:ext cx="28333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H="1">
            <a:off x="7957884" y="6385923"/>
            <a:ext cx="28333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636776" y="2753936"/>
            <a:ext cx="10918143" cy="3416320"/>
          </a:xfrm>
          <a:prstGeom prst="rect">
            <a:avLst/>
          </a:prstGeom>
        </p:spPr>
        <p:txBody>
          <a:bodyPr wrap="square">
            <a:spAutoFit/>
          </a:bodyPr>
          <a:lstStyle/>
          <a:p>
            <a:r>
              <a:rPr lang="fr-FR" dirty="0">
                <a:solidFill>
                  <a:schemeClr val="tx2">
                    <a:lumMod val="50000"/>
                  </a:schemeClr>
                </a:solidFill>
                <a:latin typeface="Times New Roman" panose="02020603050405020304" pitchFamily="18" charset="0"/>
                <a:cs typeface="Times New Roman" panose="02020603050405020304" pitchFamily="18" charset="0"/>
              </a:rPr>
              <a:t>Une liste chaînée simple est composée :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d'un </a:t>
            </a:r>
            <a:r>
              <a:rPr lang="fr-FR" dirty="0">
                <a:solidFill>
                  <a:schemeClr val="tx2">
                    <a:lumMod val="50000"/>
                  </a:schemeClr>
                </a:solidFill>
                <a:latin typeface="Times New Roman" panose="02020603050405020304" pitchFamily="18" charset="0"/>
                <a:cs typeface="Times New Roman" panose="02020603050405020304" pitchFamily="18" charset="0"/>
              </a:rPr>
              <a:t>ensemble d'éléments tel que chacun : </a:t>
            </a:r>
          </a:p>
          <a:p>
            <a:pPr lvl="1"/>
            <a:r>
              <a:rPr lang="fr-FR" dirty="0">
                <a:solidFill>
                  <a:schemeClr val="tx2">
                    <a:lumMod val="50000"/>
                  </a:schemeClr>
                </a:solidFill>
                <a:latin typeface="Times New Roman" panose="02020603050405020304" pitchFamily="18" charset="0"/>
                <a:cs typeface="Times New Roman" panose="02020603050405020304" pitchFamily="18" charset="0"/>
              </a:rPr>
              <a:t>o  est rangé en mémoire à une certaine adresse, </a:t>
            </a:r>
          </a:p>
          <a:p>
            <a:pPr lvl="1"/>
            <a:r>
              <a:rPr lang="fr-FR" dirty="0">
                <a:solidFill>
                  <a:schemeClr val="tx2">
                    <a:lumMod val="50000"/>
                  </a:schemeClr>
                </a:solidFill>
                <a:latin typeface="Times New Roman" panose="02020603050405020304" pitchFamily="18" charset="0"/>
                <a:cs typeface="Times New Roman" panose="02020603050405020304" pitchFamily="18" charset="0"/>
              </a:rPr>
              <a:t>o  contient une donnée (Info), </a:t>
            </a:r>
          </a:p>
          <a:p>
            <a:pPr lvl="1"/>
            <a:r>
              <a:rPr lang="fr-FR" dirty="0">
                <a:solidFill>
                  <a:schemeClr val="tx2">
                    <a:lumMod val="50000"/>
                  </a:schemeClr>
                </a:solidFill>
                <a:latin typeface="Times New Roman" panose="02020603050405020304" pitchFamily="18" charset="0"/>
                <a:cs typeface="Times New Roman" panose="02020603050405020304" pitchFamily="18" charset="0"/>
              </a:rPr>
              <a:t>o  contient un pointeur, souvent nommé  Suivant, qui contient l'adresse de l'élément </a:t>
            </a:r>
            <a:r>
              <a:rPr lang="fr-FR" dirty="0" smtClean="0">
                <a:solidFill>
                  <a:schemeClr val="tx2">
                    <a:lumMod val="50000"/>
                  </a:schemeClr>
                </a:solidFill>
                <a:latin typeface="Times New Roman" panose="02020603050405020304" pitchFamily="18" charset="0"/>
                <a:cs typeface="Times New Roman" panose="02020603050405020304" pitchFamily="18" charset="0"/>
              </a:rPr>
              <a:t>suivant </a:t>
            </a:r>
            <a:r>
              <a:rPr lang="fr-FR" dirty="0">
                <a:solidFill>
                  <a:schemeClr val="tx2">
                    <a:lumMod val="50000"/>
                  </a:schemeClr>
                </a:solidFill>
                <a:latin typeface="Times New Roman" panose="02020603050405020304" pitchFamily="18" charset="0"/>
                <a:cs typeface="Times New Roman" panose="02020603050405020304" pitchFamily="18" charset="0"/>
              </a:rPr>
              <a:t>dans la liste,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d'une </a:t>
            </a:r>
            <a:r>
              <a:rPr lang="fr-FR" dirty="0">
                <a:solidFill>
                  <a:schemeClr val="tx2">
                    <a:lumMod val="50000"/>
                  </a:schemeClr>
                </a:solidFill>
                <a:latin typeface="Times New Roman" panose="02020603050405020304" pitchFamily="18" charset="0"/>
                <a:cs typeface="Times New Roman" panose="02020603050405020304" pitchFamily="18" charset="0"/>
              </a:rPr>
              <a:t>variable, appelée Tête, contenant l'adresse du premier élément de la liste chaînée. </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fr-FR" dirty="0">
              <a:solidFill>
                <a:schemeClr val="tx2">
                  <a:lumMod val="50000"/>
                </a:schemeClr>
              </a:solidFill>
              <a:latin typeface="Times New Roman" panose="02020603050405020304" pitchFamily="18" charset="0"/>
              <a:cs typeface="Times New Roman" panose="02020603050405020304" pitchFamily="18" charset="0"/>
            </a:endParaRPr>
          </a:p>
          <a:p>
            <a:r>
              <a:rPr lang="fr-FR" dirty="0">
                <a:solidFill>
                  <a:schemeClr val="tx2">
                    <a:lumMod val="50000"/>
                  </a:schemeClr>
                </a:solidFill>
                <a:latin typeface="Times New Roman" panose="02020603050405020304" pitchFamily="18" charset="0"/>
                <a:cs typeface="Times New Roman" panose="02020603050405020304" pitchFamily="18" charset="0"/>
              </a:rPr>
              <a:t>Le pointeur du dernier élément contient la valeur  Nil. Dans le cas d'une liste vide le pointeur de la </a:t>
            </a:r>
          </a:p>
          <a:p>
            <a:r>
              <a:rPr lang="fr-FR" dirty="0">
                <a:solidFill>
                  <a:schemeClr val="tx2">
                    <a:lumMod val="50000"/>
                  </a:schemeClr>
                </a:solidFill>
                <a:latin typeface="Times New Roman" panose="02020603050405020304" pitchFamily="18" charset="0"/>
                <a:cs typeface="Times New Roman" panose="02020603050405020304" pitchFamily="18" charset="0"/>
              </a:rPr>
              <a:t>tête contient la valeur Nil. Une liste est définie par l'adresse de son premier élément. </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r>
              <a:rPr lang="fr-FR" dirty="0">
                <a:solidFill>
                  <a:schemeClr val="tx2">
                    <a:lumMod val="50000"/>
                  </a:schemeClr>
                </a:solidFill>
                <a:latin typeface="Times New Roman" panose="02020603050405020304" pitchFamily="18" charset="0"/>
                <a:cs typeface="Times New Roman" panose="02020603050405020304" pitchFamily="18" charset="0"/>
              </a:rPr>
              <a:t>Avant  d'écrire  des  algorithmes  manipulant  une  liste chaînée,  il  est  utile  de  montrer  un  schéma </a:t>
            </a:r>
          </a:p>
          <a:p>
            <a:r>
              <a:rPr lang="fr-FR" dirty="0">
                <a:solidFill>
                  <a:schemeClr val="tx2">
                    <a:lumMod val="50000"/>
                  </a:schemeClr>
                </a:solidFill>
                <a:latin typeface="Times New Roman" panose="02020603050405020304" pitchFamily="18" charset="0"/>
                <a:cs typeface="Times New Roman" panose="02020603050405020304" pitchFamily="18" charset="0"/>
              </a:rPr>
              <a:t>représentant graphiquement l'organisation des éléments de la liste chaînée. </a:t>
            </a:r>
          </a:p>
        </p:txBody>
      </p:sp>
    </p:spTree>
    <p:extLst>
      <p:ext uri="{BB962C8B-B14F-4D97-AF65-F5344CB8AC3E}">
        <p14:creationId xmlns:p14="http://schemas.microsoft.com/office/powerpoint/2010/main" xmlns="" val="3834710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23962611-DFD5-4092-AAFD-559E3DFCE2C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 xmlns:a16="http://schemas.microsoft.com/office/drawing/2014/main" id="{2270F1FA-0425-408F-9861-80BF5AFB276D}"/>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7" name="Titre 6">
            <a:extLst>
              <a:ext uri="{FF2B5EF4-FFF2-40B4-BE49-F238E27FC236}">
                <a16:creationId xmlns="" xmlns:a16="http://schemas.microsoft.com/office/drawing/2014/main" id="{5B8B594C-36ED-4C1E-8A31-B9E226F79600}"/>
              </a:ext>
            </a:extLst>
          </p:cNvPr>
          <p:cNvSpPr>
            <a:spLocks noGrp="1"/>
          </p:cNvSpPr>
          <p:nvPr>
            <p:ph type="title"/>
          </p:nvPr>
        </p:nvSpPr>
        <p:spPr>
          <a:xfrm>
            <a:off x="3045368" y="2043663"/>
            <a:ext cx="6105194" cy="2031055"/>
          </a:xfrm>
        </p:spPr>
        <p:txBody>
          <a:bodyPr vert="horz" lIns="91440" tIns="45720" rIns="91440" bIns="45720" rtlCol="0" anchor="b">
            <a:normAutofit/>
          </a:bodyPr>
          <a:lstStyle/>
          <a:p>
            <a:pPr algn="ctr"/>
            <a:r>
              <a:rPr lang="en-US" sz="8800" b="1" kern="1200" dirty="0">
                <a:solidFill>
                  <a:srgbClr val="FFFFFF"/>
                </a:solidFill>
                <a:latin typeface="Times New Roman" panose="02020603050405020304" pitchFamily="18" charset="0"/>
                <a:cs typeface="Times New Roman" panose="02020603050405020304" pitchFamily="18" charset="0"/>
              </a:rPr>
              <a:t>Les </a:t>
            </a:r>
            <a:r>
              <a:rPr lang="en-US" sz="8800" b="1" dirty="0">
                <a:solidFill>
                  <a:srgbClr val="FFFFFF"/>
                </a:solidFill>
                <a:latin typeface="Times New Roman" panose="02020603050405020304" pitchFamily="18" charset="0"/>
                <a:cs typeface="Times New Roman" panose="02020603050405020304" pitchFamily="18" charset="0"/>
              </a:rPr>
              <a:t>piles</a:t>
            </a:r>
            <a:endParaRPr lang="en-US" sz="8800" b="1" kern="12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7167018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510652" y="2419183"/>
            <a:ext cx="10918143" cy="369332"/>
          </a:xfrm>
          <a:prstGeom prst="rect">
            <a:avLst/>
          </a:prstGeom>
        </p:spPr>
        <p:txBody>
          <a:bodyPr wrap="square">
            <a:spAutoFit/>
          </a:bodyPr>
          <a:lstStyle/>
          <a:p>
            <a:r>
              <a:rPr lang="fr-FR" dirty="0">
                <a:solidFill>
                  <a:schemeClr val="tx2">
                    <a:lumMod val="50000"/>
                  </a:schemeClr>
                </a:solidFill>
                <a:latin typeface="Times New Roman" panose="02020603050405020304" pitchFamily="18" charset="0"/>
                <a:cs typeface="Times New Roman" panose="02020603050405020304" pitchFamily="18" charset="0"/>
              </a:rPr>
              <a:t>Exemple:</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811480" y="2603849"/>
            <a:ext cx="8316486" cy="4048690"/>
          </a:xfrm>
          <a:prstGeom prst="rect">
            <a:avLst/>
          </a:prstGeom>
        </p:spPr>
      </p:pic>
    </p:spTree>
    <p:extLst>
      <p:ext uri="{BB962C8B-B14F-4D97-AF65-F5344CB8AC3E}">
        <p14:creationId xmlns:p14="http://schemas.microsoft.com/office/powerpoint/2010/main" xmlns="" val="29699498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494884" y="2611957"/>
            <a:ext cx="10918143" cy="3416320"/>
          </a:xfrm>
          <a:prstGeom prst="rect">
            <a:avLst/>
          </a:prstGeom>
        </p:spPr>
        <p:txBody>
          <a:bodyPr wrap="square">
            <a:spAutoFit/>
          </a:bodyPr>
          <a:lstStyle/>
          <a:p>
            <a:r>
              <a:rPr lang="fr-FR" dirty="0">
                <a:solidFill>
                  <a:schemeClr val="tx2">
                    <a:lumMod val="50000"/>
                  </a:schemeClr>
                </a:solidFill>
                <a:latin typeface="Times New Roman" panose="02020603050405020304" pitchFamily="18" charset="0"/>
                <a:cs typeface="Times New Roman" panose="02020603050405020304" pitchFamily="18" charset="0"/>
              </a:rPr>
              <a:t>Traitements de base d'utilisation d'une liste chaînée simple </a:t>
            </a:r>
          </a:p>
          <a:p>
            <a:r>
              <a:rPr lang="fr-FR" dirty="0">
                <a:solidFill>
                  <a:schemeClr val="tx2">
                    <a:lumMod val="50000"/>
                  </a:schemeClr>
                </a:solidFill>
                <a:latin typeface="Times New Roman" panose="02020603050405020304" pitchFamily="18" charset="0"/>
                <a:cs typeface="Times New Roman" panose="02020603050405020304" pitchFamily="18" charset="0"/>
              </a:rPr>
              <a:t>Il faut commencer par définir un type de variable pour chaque élément  de la chaîne. En langage </a:t>
            </a:r>
          </a:p>
          <a:p>
            <a:r>
              <a:rPr lang="fr-FR" dirty="0">
                <a:solidFill>
                  <a:schemeClr val="tx2">
                    <a:lumMod val="50000"/>
                  </a:schemeClr>
                </a:solidFill>
                <a:latin typeface="Times New Roman" panose="02020603050405020304" pitchFamily="18" charset="0"/>
                <a:cs typeface="Times New Roman" panose="02020603050405020304" pitchFamily="18" charset="0"/>
              </a:rPr>
              <a:t>algorithmique ceci se fait comme suit : </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828052" y="3700914"/>
            <a:ext cx="8535591" cy="2210108"/>
          </a:xfrm>
          <a:prstGeom prst="rect">
            <a:avLst/>
          </a:prstGeom>
        </p:spPr>
      </p:pic>
    </p:spTree>
    <p:extLst>
      <p:ext uri="{BB962C8B-B14F-4D97-AF65-F5344CB8AC3E}">
        <p14:creationId xmlns:p14="http://schemas.microsoft.com/office/powerpoint/2010/main" xmlns="" val="34514669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355601" y="2417224"/>
            <a:ext cx="11105930" cy="3970318"/>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Créer une liste chaînée composée de 2 éléments de type chaîne de </a:t>
            </a:r>
            <a:r>
              <a:rPr lang="fr-FR" b="1" dirty="0" smtClean="0">
                <a:solidFill>
                  <a:schemeClr val="tx2">
                    <a:lumMod val="50000"/>
                  </a:schemeClr>
                </a:solidFill>
                <a:latin typeface="Times New Roman" panose="02020603050405020304" pitchFamily="18" charset="0"/>
                <a:cs typeface="Times New Roman" panose="02020603050405020304" pitchFamily="18" charset="0"/>
              </a:rPr>
              <a:t>caractères.</a:t>
            </a:r>
            <a:r>
              <a:rPr lang="fr-FR" dirty="0" smtClean="0">
                <a:solidFill>
                  <a:schemeClr val="tx2">
                    <a:lumMod val="50000"/>
                  </a:schemeClr>
                </a:solidFill>
                <a:latin typeface="Times New Roman" panose="02020603050405020304" pitchFamily="18" charset="0"/>
                <a:cs typeface="Times New Roman" panose="02020603050405020304" pitchFamily="18" charset="0"/>
              </a:rPr>
              <a:t> Déclarations </a:t>
            </a:r>
            <a:r>
              <a:rPr lang="fr-FR" dirty="0">
                <a:solidFill>
                  <a:schemeClr val="tx2">
                    <a:lumMod val="50000"/>
                  </a:schemeClr>
                </a:solidFill>
                <a:latin typeface="Times New Roman" panose="02020603050405020304" pitchFamily="18" charset="0"/>
                <a:cs typeface="Times New Roman" panose="02020603050405020304" pitchFamily="18" charset="0"/>
              </a:rPr>
              <a:t>des types pour la liste : </a:t>
            </a:r>
          </a:p>
          <a:p>
            <a:r>
              <a:rPr lang="fr-FR" dirty="0">
                <a:solidFill>
                  <a:schemeClr val="tx2">
                    <a:lumMod val="50000"/>
                  </a:schemeClr>
                </a:solidFill>
                <a:latin typeface="Times New Roman" panose="02020603050405020304" pitchFamily="18" charset="0"/>
                <a:cs typeface="Times New Roman" panose="02020603050405020304" pitchFamily="18" charset="0"/>
              </a:rPr>
              <a:t>Type Liste =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a:t>
            </a:r>
          </a:p>
          <a:p>
            <a:r>
              <a:rPr lang="fr-FR" dirty="0">
                <a:solidFill>
                  <a:schemeClr val="tx2">
                    <a:lumMod val="50000"/>
                  </a:schemeClr>
                </a:solidFill>
                <a:latin typeface="Times New Roman" panose="02020603050405020304" pitchFamily="18" charset="0"/>
                <a:cs typeface="Times New Roman" panose="02020603050405020304" pitchFamily="18" charset="0"/>
              </a:rPr>
              <a:t>Type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 Structure </a:t>
            </a:r>
          </a:p>
          <a:p>
            <a:r>
              <a:rPr lang="fr-FR" dirty="0">
                <a:solidFill>
                  <a:schemeClr val="tx2">
                    <a:lumMod val="50000"/>
                  </a:schemeClr>
                </a:solidFill>
                <a:latin typeface="Times New Roman" panose="02020603050405020304" pitchFamily="18" charset="0"/>
                <a:cs typeface="Times New Roman" panose="02020603050405020304" pitchFamily="18" charset="0"/>
              </a:rPr>
              <a:t>  </a:t>
            </a:r>
            <a:r>
              <a:rPr lang="fr-FR" dirty="0" smtClean="0">
                <a:solidFill>
                  <a:schemeClr val="tx2">
                    <a:lumMod val="50000"/>
                  </a:schemeClr>
                </a:solidFill>
                <a:latin typeface="Times New Roman" panose="02020603050405020304" pitchFamily="18" charset="0"/>
                <a:cs typeface="Times New Roman" panose="02020603050405020304" pitchFamily="18" charset="0"/>
              </a:rPr>
              <a:t>                                 Info </a:t>
            </a:r>
            <a:r>
              <a:rPr lang="fr-FR" dirty="0">
                <a:solidFill>
                  <a:schemeClr val="tx2">
                    <a:lumMod val="50000"/>
                  </a:schemeClr>
                </a:solidFill>
                <a:latin typeface="Times New Roman" panose="02020603050405020304" pitchFamily="18" charset="0"/>
                <a:cs typeface="Times New Roman" panose="02020603050405020304" pitchFamily="18" charset="0"/>
              </a:rPr>
              <a:t>:  chaîne de caractères </a:t>
            </a:r>
          </a:p>
          <a:p>
            <a:r>
              <a:rPr lang="fr-FR" dirty="0">
                <a:solidFill>
                  <a:schemeClr val="tx2">
                    <a:lumMod val="50000"/>
                  </a:schemeClr>
                </a:solidFill>
                <a:latin typeface="Times New Roman" panose="02020603050405020304" pitchFamily="18" charset="0"/>
                <a:cs typeface="Times New Roman" panose="02020603050405020304" pitchFamily="18" charset="0"/>
              </a:rPr>
              <a:t>  </a:t>
            </a:r>
            <a:r>
              <a:rPr lang="fr-FR" dirty="0" smtClean="0">
                <a:solidFill>
                  <a:schemeClr val="tx2">
                    <a:lumMod val="50000"/>
                  </a:schemeClr>
                </a:solidFill>
                <a:latin typeface="Times New Roman" panose="02020603050405020304" pitchFamily="18" charset="0"/>
                <a:cs typeface="Times New Roman" panose="02020603050405020304" pitchFamily="18" charset="0"/>
              </a:rPr>
              <a:t>                                 Suivant </a:t>
            </a:r>
            <a:r>
              <a:rPr lang="fr-FR" dirty="0">
                <a:solidFill>
                  <a:schemeClr val="tx2">
                    <a:lumMod val="50000"/>
                  </a:schemeClr>
                </a:solidFill>
                <a:latin typeface="Times New Roman" panose="02020603050405020304" pitchFamily="18" charset="0"/>
                <a:cs typeface="Times New Roman" panose="02020603050405020304" pitchFamily="18" charset="0"/>
              </a:rPr>
              <a:t>:  Liste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                           </a:t>
            </a:r>
            <a:r>
              <a:rPr lang="fr-FR" dirty="0">
                <a:solidFill>
                  <a:schemeClr val="tx2">
                    <a:lumMod val="50000"/>
                  </a:schemeClr>
                </a:solidFill>
                <a:latin typeface="Times New Roman" panose="02020603050405020304" pitchFamily="18" charset="0"/>
                <a:cs typeface="Times New Roman" panose="02020603050405020304" pitchFamily="18" charset="0"/>
              </a:rPr>
              <a:t>Fin structure </a:t>
            </a: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650149" y="3976946"/>
            <a:ext cx="8185946" cy="2881054"/>
          </a:xfrm>
          <a:prstGeom prst="rect">
            <a:avLst/>
          </a:prstGeom>
        </p:spPr>
      </p:pic>
    </p:spTree>
    <p:extLst>
      <p:ext uri="{BB962C8B-B14F-4D97-AF65-F5344CB8AC3E}">
        <p14:creationId xmlns:p14="http://schemas.microsoft.com/office/powerpoint/2010/main" xmlns="" val="14547656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355601" y="2417224"/>
            <a:ext cx="10918143" cy="4247317"/>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Créer une liste chaînée composée de 2 éléments de type chaîne de </a:t>
            </a:r>
            <a:r>
              <a:rPr lang="fr-FR" b="1" dirty="0" smtClean="0">
                <a:solidFill>
                  <a:schemeClr val="tx2">
                    <a:lumMod val="50000"/>
                  </a:schemeClr>
                </a:solidFill>
                <a:latin typeface="Times New Roman" panose="02020603050405020304" pitchFamily="18" charset="0"/>
                <a:cs typeface="Times New Roman" panose="02020603050405020304" pitchFamily="18" charset="0"/>
              </a:rPr>
              <a:t>caractères.</a:t>
            </a:r>
            <a:r>
              <a:rPr lang="fr-FR" dirty="0" smtClean="0">
                <a:solidFill>
                  <a:schemeClr val="tx2">
                    <a:lumMod val="50000"/>
                  </a:schemeClr>
                </a:solidFill>
                <a:latin typeface="Times New Roman" panose="02020603050405020304" pitchFamily="18" charset="0"/>
                <a:cs typeface="Times New Roman" panose="02020603050405020304" pitchFamily="18" charset="0"/>
              </a:rPr>
              <a:t> Déclarations </a:t>
            </a:r>
            <a:r>
              <a:rPr lang="fr-FR" dirty="0">
                <a:solidFill>
                  <a:schemeClr val="tx2">
                    <a:lumMod val="50000"/>
                  </a:schemeClr>
                </a:solidFill>
                <a:latin typeface="Times New Roman" panose="02020603050405020304" pitchFamily="18" charset="0"/>
                <a:cs typeface="Times New Roman" panose="02020603050405020304" pitchFamily="18" charset="0"/>
              </a:rPr>
              <a:t>des types pour la liste : </a:t>
            </a:r>
          </a:p>
          <a:p>
            <a:r>
              <a:rPr lang="fr-FR" dirty="0">
                <a:solidFill>
                  <a:schemeClr val="tx2">
                    <a:lumMod val="50000"/>
                  </a:schemeClr>
                </a:solidFill>
                <a:latin typeface="Times New Roman" panose="02020603050405020304" pitchFamily="18" charset="0"/>
                <a:cs typeface="Times New Roman" panose="02020603050405020304" pitchFamily="18" charset="0"/>
              </a:rPr>
              <a:t>Type Liste =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a:t>
            </a:r>
          </a:p>
          <a:p>
            <a:r>
              <a:rPr lang="fr-FR" dirty="0">
                <a:solidFill>
                  <a:schemeClr val="tx2">
                    <a:lumMod val="50000"/>
                  </a:schemeClr>
                </a:solidFill>
                <a:latin typeface="Times New Roman" panose="02020603050405020304" pitchFamily="18" charset="0"/>
                <a:cs typeface="Times New Roman" panose="02020603050405020304" pitchFamily="18" charset="0"/>
              </a:rPr>
              <a:t>Type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 Structure </a:t>
            </a:r>
          </a:p>
          <a:p>
            <a:r>
              <a:rPr lang="fr-FR" dirty="0">
                <a:solidFill>
                  <a:schemeClr val="tx2">
                    <a:lumMod val="50000"/>
                  </a:schemeClr>
                </a:solidFill>
                <a:latin typeface="Times New Roman" panose="02020603050405020304" pitchFamily="18" charset="0"/>
                <a:cs typeface="Times New Roman" panose="02020603050405020304" pitchFamily="18" charset="0"/>
              </a:rPr>
              <a:t>  </a:t>
            </a:r>
            <a:r>
              <a:rPr lang="fr-FR" dirty="0" smtClean="0">
                <a:solidFill>
                  <a:schemeClr val="tx2">
                    <a:lumMod val="50000"/>
                  </a:schemeClr>
                </a:solidFill>
                <a:latin typeface="Times New Roman" panose="02020603050405020304" pitchFamily="18" charset="0"/>
                <a:cs typeface="Times New Roman" panose="02020603050405020304" pitchFamily="18" charset="0"/>
              </a:rPr>
              <a:t>                                 Info </a:t>
            </a:r>
            <a:r>
              <a:rPr lang="fr-FR" dirty="0">
                <a:solidFill>
                  <a:schemeClr val="tx2">
                    <a:lumMod val="50000"/>
                  </a:schemeClr>
                </a:solidFill>
                <a:latin typeface="Times New Roman" panose="02020603050405020304" pitchFamily="18" charset="0"/>
                <a:cs typeface="Times New Roman" panose="02020603050405020304" pitchFamily="18" charset="0"/>
              </a:rPr>
              <a:t>:  chaîne de caractères </a:t>
            </a:r>
          </a:p>
          <a:p>
            <a:r>
              <a:rPr lang="fr-FR" dirty="0">
                <a:solidFill>
                  <a:schemeClr val="tx2">
                    <a:lumMod val="50000"/>
                  </a:schemeClr>
                </a:solidFill>
                <a:latin typeface="Times New Roman" panose="02020603050405020304" pitchFamily="18" charset="0"/>
                <a:cs typeface="Times New Roman" panose="02020603050405020304" pitchFamily="18" charset="0"/>
              </a:rPr>
              <a:t>  </a:t>
            </a:r>
            <a:r>
              <a:rPr lang="fr-FR" dirty="0" smtClean="0">
                <a:solidFill>
                  <a:schemeClr val="tx2">
                    <a:lumMod val="50000"/>
                  </a:schemeClr>
                </a:solidFill>
                <a:latin typeface="Times New Roman" panose="02020603050405020304" pitchFamily="18" charset="0"/>
                <a:cs typeface="Times New Roman" panose="02020603050405020304" pitchFamily="18" charset="0"/>
              </a:rPr>
              <a:t>                                 Suivant </a:t>
            </a:r>
            <a:r>
              <a:rPr lang="fr-FR" dirty="0">
                <a:solidFill>
                  <a:schemeClr val="tx2">
                    <a:lumMod val="50000"/>
                  </a:schemeClr>
                </a:solidFill>
                <a:latin typeface="Times New Roman" panose="02020603050405020304" pitchFamily="18" charset="0"/>
                <a:cs typeface="Times New Roman" panose="02020603050405020304" pitchFamily="18" charset="0"/>
              </a:rPr>
              <a:t>:  Liste </a:t>
            </a:r>
          </a:p>
          <a:p>
            <a:r>
              <a:rPr lang="fr-FR" dirty="0" smtClean="0">
                <a:solidFill>
                  <a:schemeClr val="tx2">
                    <a:lumMod val="50000"/>
                  </a:schemeClr>
                </a:solidFill>
                <a:latin typeface="Times New Roman" panose="02020603050405020304" pitchFamily="18" charset="0"/>
                <a:cs typeface="Times New Roman" panose="02020603050405020304" pitchFamily="18" charset="0"/>
              </a:rPr>
              <a:t>                           </a:t>
            </a:r>
            <a:r>
              <a:rPr lang="fr-FR" dirty="0">
                <a:solidFill>
                  <a:schemeClr val="tx2">
                    <a:lumMod val="50000"/>
                  </a:schemeClr>
                </a:solidFill>
                <a:latin typeface="Times New Roman" panose="02020603050405020304" pitchFamily="18" charset="0"/>
                <a:cs typeface="Times New Roman" panose="02020603050405020304" pitchFamily="18" charset="0"/>
              </a:rPr>
              <a:t>Fin structure </a:t>
            </a: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650149" y="3976946"/>
            <a:ext cx="8185946" cy="2881054"/>
          </a:xfrm>
          <a:prstGeom prst="rect">
            <a:avLst/>
          </a:prstGeom>
        </p:spPr>
      </p:pic>
    </p:spTree>
    <p:extLst>
      <p:ext uri="{BB962C8B-B14F-4D97-AF65-F5344CB8AC3E}">
        <p14:creationId xmlns:p14="http://schemas.microsoft.com/office/powerpoint/2010/main" xmlns="" val="41909374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636776" y="2606367"/>
            <a:ext cx="10918143" cy="5078313"/>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Créer une liste chaînée composée de </a:t>
            </a:r>
            <a:r>
              <a:rPr lang="fr-FR" b="1" dirty="0" smtClean="0">
                <a:solidFill>
                  <a:schemeClr val="tx2">
                    <a:lumMod val="50000"/>
                  </a:schemeClr>
                </a:solidFill>
                <a:latin typeface="Times New Roman" panose="02020603050405020304" pitchFamily="18" charset="0"/>
                <a:cs typeface="Times New Roman" panose="02020603050405020304" pitchFamily="18" charset="0"/>
              </a:rPr>
              <a:t>plusieurs éléments </a:t>
            </a:r>
            <a:r>
              <a:rPr lang="fr-FR" b="1" dirty="0">
                <a:solidFill>
                  <a:schemeClr val="tx2">
                    <a:lumMod val="50000"/>
                  </a:schemeClr>
                </a:solidFill>
                <a:latin typeface="Times New Roman" panose="02020603050405020304" pitchFamily="18" charset="0"/>
                <a:cs typeface="Times New Roman" panose="02020603050405020304" pitchFamily="18" charset="0"/>
              </a:rPr>
              <a:t>de type chaîne de caractères </a:t>
            </a:r>
          </a:p>
          <a:p>
            <a:r>
              <a:rPr lang="fr-FR" dirty="0">
                <a:solidFill>
                  <a:schemeClr val="tx2">
                    <a:lumMod val="50000"/>
                  </a:schemeClr>
                </a:solidFill>
                <a:latin typeface="Times New Roman" panose="02020603050405020304" pitchFamily="18" charset="0"/>
                <a:cs typeface="Times New Roman" panose="02020603050405020304" pitchFamily="18" charset="0"/>
              </a:rPr>
              <a:t>Déclarations des types pour la liste : </a:t>
            </a:r>
          </a:p>
          <a:p>
            <a:r>
              <a:rPr lang="fr-FR" dirty="0">
                <a:solidFill>
                  <a:schemeClr val="tx2">
                    <a:lumMod val="50000"/>
                  </a:schemeClr>
                </a:solidFill>
                <a:latin typeface="Times New Roman" panose="02020603050405020304" pitchFamily="18" charset="0"/>
                <a:cs typeface="Times New Roman" panose="02020603050405020304" pitchFamily="18" charset="0"/>
              </a:rPr>
              <a:t>Type Liste =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a:t>
            </a:r>
          </a:p>
          <a:p>
            <a:r>
              <a:rPr lang="fr-FR" dirty="0">
                <a:solidFill>
                  <a:schemeClr val="tx2">
                    <a:lumMod val="50000"/>
                  </a:schemeClr>
                </a:solidFill>
                <a:latin typeface="Times New Roman" panose="02020603050405020304" pitchFamily="18" charset="0"/>
                <a:cs typeface="Times New Roman" panose="02020603050405020304" pitchFamily="18" charset="0"/>
              </a:rPr>
              <a:t>Type </a:t>
            </a:r>
            <a:r>
              <a:rPr lang="fr-FR" dirty="0" err="1">
                <a:solidFill>
                  <a:schemeClr val="tx2">
                    <a:lumMod val="50000"/>
                  </a:schemeClr>
                </a:solidFill>
                <a:latin typeface="Times New Roman" panose="02020603050405020304" pitchFamily="18" charset="0"/>
                <a:cs typeface="Times New Roman" panose="02020603050405020304" pitchFamily="18" charset="0"/>
              </a:rPr>
              <a:t>Element</a:t>
            </a:r>
            <a:r>
              <a:rPr lang="fr-FR" dirty="0">
                <a:solidFill>
                  <a:schemeClr val="tx2">
                    <a:lumMod val="50000"/>
                  </a:schemeClr>
                </a:solidFill>
                <a:latin typeface="Times New Roman" panose="02020603050405020304" pitchFamily="18" charset="0"/>
                <a:cs typeface="Times New Roman" panose="02020603050405020304" pitchFamily="18" charset="0"/>
              </a:rPr>
              <a:t> = Structure </a:t>
            </a:r>
          </a:p>
          <a:p>
            <a:r>
              <a:rPr lang="fr-FR" dirty="0">
                <a:solidFill>
                  <a:schemeClr val="tx2">
                    <a:lumMod val="50000"/>
                  </a:schemeClr>
                </a:solidFill>
                <a:latin typeface="Times New Roman" panose="02020603050405020304" pitchFamily="18" charset="0"/>
                <a:cs typeface="Times New Roman" panose="02020603050405020304" pitchFamily="18" charset="0"/>
              </a:rPr>
              <a:t>  Info :  chaîne de caractères </a:t>
            </a:r>
          </a:p>
          <a:p>
            <a:r>
              <a:rPr lang="fr-FR" dirty="0">
                <a:solidFill>
                  <a:schemeClr val="tx2">
                    <a:lumMod val="50000"/>
                  </a:schemeClr>
                </a:solidFill>
                <a:latin typeface="Times New Roman" panose="02020603050405020304" pitchFamily="18" charset="0"/>
                <a:cs typeface="Times New Roman" panose="02020603050405020304" pitchFamily="18" charset="0"/>
              </a:rPr>
              <a:t>  Suivant :  Liste </a:t>
            </a:r>
          </a:p>
          <a:p>
            <a:r>
              <a:rPr lang="fr-FR" dirty="0">
                <a:solidFill>
                  <a:schemeClr val="tx2">
                    <a:lumMod val="50000"/>
                  </a:schemeClr>
                </a:solidFill>
                <a:latin typeface="Times New Roman" panose="02020603050405020304" pitchFamily="18" charset="0"/>
                <a:cs typeface="Times New Roman" panose="02020603050405020304" pitchFamily="18" charset="0"/>
              </a:rPr>
              <a:t> fin Structure </a:t>
            </a:r>
          </a:p>
          <a:p>
            <a:r>
              <a:rPr lang="fr-FR" dirty="0">
                <a:solidFill>
                  <a:schemeClr val="tx2">
                    <a:lumMod val="50000"/>
                  </a:schemeClr>
                </a:solidFill>
                <a:latin typeface="Times New Roman" panose="02020603050405020304" pitchFamily="18" charset="0"/>
                <a:cs typeface="Times New Roman" panose="02020603050405020304" pitchFamily="18" charset="0"/>
              </a:rPr>
              <a:t>Pour  créer  une  liste  chaînée  contenant  un  nombre  d'éléments  à  préciser  par  l'utilisateur  il  suffit </a:t>
            </a:r>
          </a:p>
          <a:p>
            <a:r>
              <a:rPr lang="fr-FR" dirty="0">
                <a:solidFill>
                  <a:schemeClr val="tx2">
                    <a:lumMod val="50000"/>
                  </a:schemeClr>
                </a:solidFill>
                <a:latin typeface="Times New Roman" panose="02020603050405020304" pitchFamily="18" charset="0"/>
                <a:cs typeface="Times New Roman" panose="02020603050405020304" pitchFamily="18" charset="0"/>
              </a:rPr>
              <a:t>d'introduire deux variables de type Entier </a:t>
            </a:r>
            <a:r>
              <a:rPr lang="fr-FR" dirty="0" err="1">
                <a:solidFill>
                  <a:schemeClr val="tx2">
                    <a:lumMod val="50000"/>
                  </a:schemeClr>
                </a:solidFill>
                <a:latin typeface="Times New Roman" panose="02020603050405020304" pitchFamily="18" charset="0"/>
                <a:cs typeface="Times New Roman" panose="02020603050405020304" pitchFamily="18" charset="0"/>
              </a:rPr>
              <a:t>NombreEltet</a:t>
            </a:r>
            <a:r>
              <a:rPr lang="fr-FR" dirty="0">
                <a:solidFill>
                  <a:schemeClr val="tx2">
                    <a:lumMod val="50000"/>
                  </a:schemeClr>
                </a:solidFill>
                <a:latin typeface="Times New Roman" panose="02020603050405020304" pitchFamily="18" charset="0"/>
                <a:cs typeface="Times New Roman" panose="02020603050405020304" pitchFamily="18" charset="0"/>
              </a:rPr>
              <a:t> Compteur</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de </a:t>
            </a:r>
            <a:r>
              <a:rPr lang="fr-FR" dirty="0">
                <a:solidFill>
                  <a:schemeClr val="tx2">
                    <a:lumMod val="50000"/>
                  </a:schemeClr>
                </a:solidFill>
                <a:latin typeface="Times New Roman" panose="02020603050405020304" pitchFamily="18" charset="0"/>
                <a:cs typeface="Times New Roman" panose="02020603050405020304" pitchFamily="18" charset="0"/>
              </a:rPr>
              <a:t>faire saisir la valeur de </a:t>
            </a:r>
            <a:r>
              <a:rPr lang="fr-FR" dirty="0" err="1">
                <a:solidFill>
                  <a:schemeClr val="tx2">
                    <a:lumMod val="50000"/>
                  </a:schemeClr>
                </a:solidFill>
                <a:latin typeface="Times New Roman" panose="02020603050405020304" pitchFamily="18" charset="0"/>
                <a:cs typeface="Times New Roman" panose="02020603050405020304" pitchFamily="18" charset="0"/>
              </a:rPr>
              <a:t>NombreEltpar</a:t>
            </a:r>
            <a:r>
              <a:rPr lang="fr-FR" dirty="0">
                <a:solidFill>
                  <a:schemeClr val="tx2">
                    <a:lumMod val="50000"/>
                  </a:schemeClr>
                </a:solidFill>
                <a:latin typeface="Times New Roman" panose="02020603050405020304" pitchFamily="18" charset="0"/>
                <a:cs typeface="Times New Roman" panose="02020603050405020304" pitchFamily="18" charset="0"/>
              </a:rPr>
              <a:t> l'utilisateur dès le début du programme,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d'écrire </a:t>
            </a:r>
            <a:r>
              <a:rPr lang="fr-FR" dirty="0">
                <a:solidFill>
                  <a:schemeClr val="tx2">
                    <a:lumMod val="50000"/>
                  </a:schemeClr>
                </a:solidFill>
                <a:latin typeface="Times New Roman" panose="02020603050405020304" pitchFamily="18" charset="0"/>
                <a:cs typeface="Times New Roman" panose="02020603050405020304" pitchFamily="18" charset="0"/>
              </a:rPr>
              <a:t>une boucle Pour  Compteur allant de 1 à </a:t>
            </a:r>
            <a:r>
              <a:rPr lang="fr-FR" dirty="0" err="1">
                <a:solidFill>
                  <a:schemeClr val="tx2">
                    <a:lumMod val="50000"/>
                  </a:schemeClr>
                </a:solidFill>
                <a:latin typeface="Times New Roman" panose="02020603050405020304" pitchFamily="18" charset="0"/>
                <a:cs typeface="Times New Roman" panose="02020603050405020304" pitchFamily="18" charset="0"/>
              </a:rPr>
              <a:t>NombreElt</a:t>
            </a:r>
            <a:r>
              <a:rPr lang="fr-FR" dirty="0">
                <a:solidFill>
                  <a:schemeClr val="tx2">
                    <a:lumMod val="50000"/>
                  </a:schemeClr>
                </a:solidFill>
                <a:latin typeface="Times New Roman" panose="02020603050405020304" pitchFamily="18" charset="0"/>
                <a:cs typeface="Times New Roman" panose="02020603050405020304" pitchFamily="18" charset="0"/>
              </a:rPr>
              <a:t> comprenant les instructions 6, 7, </a:t>
            </a:r>
            <a:r>
              <a:rPr lang="fr-FR" dirty="0" smtClean="0">
                <a:solidFill>
                  <a:schemeClr val="tx2">
                    <a:lumMod val="50000"/>
                  </a:schemeClr>
                </a:solidFill>
                <a:latin typeface="Times New Roman" panose="02020603050405020304" pitchFamily="18" charset="0"/>
                <a:cs typeface="Times New Roman" panose="02020603050405020304" pitchFamily="18" charset="0"/>
              </a:rPr>
              <a:t>8 </a:t>
            </a:r>
            <a:r>
              <a:rPr lang="fr-FR" dirty="0">
                <a:solidFill>
                  <a:schemeClr val="tx2">
                    <a:lumMod val="50000"/>
                  </a:schemeClr>
                </a:solidFill>
                <a:latin typeface="Times New Roman" panose="02020603050405020304" pitchFamily="18" charset="0"/>
                <a:cs typeface="Times New Roman" panose="02020603050405020304" pitchFamily="18" charset="0"/>
              </a:rPr>
              <a:t>et 9. </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9389261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80103" y="2632745"/>
            <a:ext cx="5584214" cy="2128441"/>
          </a:xfrm>
          <a:prstGeom prst="rect">
            <a:avLst/>
          </a:prstGeom>
        </p:spPr>
      </p:pic>
      <p:pic>
        <p:nvPicPr>
          <p:cNvPr id="3" name="Image 2"/>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29722" y="4492947"/>
            <a:ext cx="6106373" cy="2275640"/>
          </a:xfrm>
          <a:prstGeom prst="rect">
            <a:avLst/>
          </a:prstGeom>
        </p:spPr>
      </p:pic>
    </p:spTree>
    <p:extLst>
      <p:ext uri="{BB962C8B-B14F-4D97-AF65-F5344CB8AC3E}">
        <p14:creationId xmlns:p14="http://schemas.microsoft.com/office/powerpoint/2010/main" xmlns="" val="26120527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8" name="Rectangle 7"/>
          <p:cNvSpPr/>
          <p:nvPr/>
        </p:nvSpPr>
        <p:spPr>
          <a:xfrm>
            <a:off x="355601" y="2490930"/>
            <a:ext cx="10918143" cy="2031325"/>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Afficher les éléments d'une liste chaînée</a:t>
            </a:r>
          </a:p>
          <a:p>
            <a:endParaRPr lang="fr-FR" b="1"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5" name="Imag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800160" y="2490930"/>
            <a:ext cx="5069054" cy="4367070"/>
          </a:xfrm>
          <a:prstGeom prst="rect">
            <a:avLst/>
          </a:prstGeom>
        </p:spPr>
      </p:pic>
    </p:spTree>
    <p:extLst>
      <p:ext uri="{BB962C8B-B14F-4D97-AF65-F5344CB8AC3E}">
        <p14:creationId xmlns:p14="http://schemas.microsoft.com/office/powerpoint/2010/main" xmlns="" val="24938336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8" name="Rectangle 7"/>
          <p:cNvSpPr/>
          <p:nvPr/>
        </p:nvSpPr>
        <p:spPr>
          <a:xfrm>
            <a:off x="636776" y="2753936"/>
            <a:ext cx="10918143" cy="4247317"/>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Rechercher une valeur donnée dans une liste chaînée ordonnée </a:t>
            </a:r>
          </a:p>
          <a:p>
            <a:r>
              <a:rPr lang="fr-FR" dirty="0">
                <a:solidFill>
                  <a:schemeClr val="tx2">
                    <a:lumMod val="50000"/>
                  </a:schemeClr>
                </a:solidFill>
                <a:latin typeface="Times New Roman" panose="02020603050405020304" pitchFamily="18" charset="0"/>
                <a:cs typeface="Times New Roman" panose="02020603050405020304" pitchFamily="18" charset="0"/>
              </a:rPr>
              <a:t>Dans cet exemple nous reprenons le cas de la liste chaînée contenant des éléments de type chaine de </a:t>
            </a:r>
          </a:p>
          <a:p>
            <a:r>
              <a:rPr lang="fr-FR" dirty="0">
                <a:solidFill>
                  <a:schemeClr val="tx2">
                    <a:lumMod val="50000"/>
                  </a:schemeClr>
                </a:solidFill>
                <a:latin typeface="Times New Roman" panose="02020603050405020304" pitchFamily="18" charset="0"/>
                <a:cs typeface="Times New Roman" panose="02020603050405020304" pitchFamily="18" charset="0"/>
              </a:rPr>
              <a:t>caractères,  mais  ce  pourrait  être  tout  autre  type,  selon  celui  déterminé  à  la  création  de  la  liste </a:t>
            </a:r>
          </a:p>
          <a:p>
            <a:r>
              <a:rPr lang="fr-FR" dirty="0">
                <a:solidFill>
                  <a:schemeClr val="tx2">
                    <a:lumMod val="50000"/>
                  </a:schemeClr>
                </a:solidFill>
                <a:latin typeface="Times New Roman" panose="02020603050405020304" pitchFamily="18" charset="0"/>
                <a:cs typeface="Times New Roman" panose="02020603050405020304" pitchFamily="18" charset="0"/>
              </a:rPr>
              <a:t>(rappelons que tous les éléments d'une liste chaînée doivent avoir le même type). La liste va être </a:t>
            </a:r>
          </a:p>
          <a:p>
            <a:r>
              <a:rPr lang="fr-FR" dirty="0">
                <a:solidFill>
                  <a:schemeClr val="tx2">
                    <a:lumMod val="50000"/>
                  </a:schemeClr>
                </a:solidFill>
                <a:latin typeface="Times New Roman" panose="02020603050405020304" pitchFamily="18" charset="0"/>
                <a:cs typeface="Times New Roman" panose="02020603050405020304" pitchFamily="18" charset="0"/>
              </a:rPr>
              <a:t>parcourue  à  partir  de  son  premier  élément  (celui  pointé  par  le  pointeur  de  tête).  Il  a  deux  cas </a:t>
            </a:r>
          </a:p>
          <a:p>
            <a:r>
              <a:rPr lang="fr-FR" dirty="0">
                <a:solidFill>
                  <a:schemeClr val="tx2">
                    <a:lumMod val="50000"/>
                  </a:schemeClr>
                </a:solidFill>
                <a:latin typeface="Times New Roman" panose="02020603050405020304" pitchFamily="18" charset="0"/>
                <a:cs typeface="Times New Roman" panose="02020603050405020304" pitchFamily="18" charset="0"/>
              </a:rPr>
              <a:t>d’arrêt :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avoir </a:t>
            </a:r>
            <a:r>
              <a:rPr lang="fr-FR" dirty="0">
                <a:solidFill>
                  <a:schemeClr val="tx2">
                    <a:lumMod val="50000"/>
                  </a:schemeClr>
                </a:solidFill>
                <a:latin typeface="Times New Roman" panose="02020603050405020304" pitchFamily="18" charset="0"/>
                <a:cs typeface="Times New Roman" panose="02020603050405020304" pitchFamily="18" charset="0"/>
              </a:rPr>
              <a:t>trouvé la valeur de l'élément, </a:t>
            </a:r>
          </a:p>
          <a:p>
            <a:pPr marL="285750" indent="-285750">
              <a:buFont typeface="Wingdings" panose="05000000000000000000" pitchFamily="2" charset="2"/>
              <a:buChar char="Ø"/>
            </a:pPr>
            <a:r>
              <a:rPr lang="fr-FR" dirty="0" smtClean="0">
                <a:solidFill>
                  <a:schemeClr val="tx2">
                    <a:lumMod val="50000"/>
                  </a:schemeClr>
                </a:solidFill>
                <a:latin typeface="Times New Roman" panose="02020603050405020304" pitchFamily="18" charset="0"/>
                <a:cs typeface="Times New Roman" panose="02020603050405020304" pitchFamily="18" charset="0"/>
              </a:rPr>
              <a:t>avoir </a:t>
            </a:r>
            <a:r>
              <a:rPr lang="fr-FR" dirty="0">
                <a:solidFill>
                  <a:schemeClr val="tx2">
                    <a:lumMod val="50000"/>
                  </a:schemeClr>
                </a:solidFill>
                <a:latin typeface="Times New Roman" panose="02020603050405020304" pitchFamily="18" charset="0"/>
                <a:cs typeface="Times New Roman" panose="02020603050405020304" pitchFamily="18" charset="0"/>
              </a:rPr>
              <a:t>atteint la fin de la liste. </a:t>
            </a:r>
          </a:p>
          <a:p>
            <a:r>
              <a:rPr lang="fr-FR" dirty="0">
                <a:solidFill>
                  <a:schemeClr val="tx2">
                    <a:lumMod val="50000"/>
                  </a:schemeClr>
                </a:solidFill>
                <a:latin typeface="Times New Roman" panose="02020603050405020304" pitchFamily="18" charset="0"/>
                <a:cs typeface="Times New Roman" panose="02020603050405020304" pitchFamily="18" charset="0"/>
              </a:rPr>
              <a:t>L'algorithme est donné sous forme d'une procédure qui reçoit la tête de liste en paramètre. La valeur </a:t>
            </a:r>
          </a:p>
          <a:p>
            <a:r>
              <a:rPr lang="fr-FR" dirty="0">
                <a:solidFill>
                  <a:schemeClr val="tx2">
                    <a:lumMod val="50000"/>
                  </a:schemeClr>
                </a:solidFill>
                <a:latin typeface="Times New Roman" panose="02020603050405020304" pitchFamily="18" charset="0"/>
                <a:cs typeface="Times New Roman" panose="02020603050405020304" pitchFamily="18" charset="0"/>
              </a:rPr>
              <a:t>à chercher est lue dans la procédure. </a:t>
            </a:r>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70568311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923461" y="2506717"/>
            <a:ext cx="6472787" cy="4130566"/>
          </a:xfrm>
          <a:prstGeom prst="rect">
            <a:avLst/>
          </a:prstGeom>
        </p:spPr>
      </p:pic>
    </p:spTree>
    <p:extLst>
      <p:ext uri="{BB962C8B-B14F-4D97-AF65-F5344CB8AC3E}">
        <p14:creationId xmlns:p14="http://schemas.microsoft.com/office/powerpoint/2010/main" xmlns="" val="42779139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8" name="Rectangle 7"/>
          <p:cNvSpPr/>
          <p:nvPr/>
        </p:nvSpPr>
        <p:spPr>
          <a:xfrm>
            <a:off x="494886" y="2470156"/>
            <a:ext cx="10918143" cy="1477328"/>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Supprimer le premier élément d'une liste chaînée </a:t>
            </a: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284459" y="2864294"/>
            <a:ext cx="5531351" cy="3993706"/>
          </a:xfrm>
          <a:prstGeom prst="rect">
            <a:avLst/>
          </a:prstGeom>
        </p:spPr>
      </p:pic>
    </p:spTree>
    <p:extLst>
      <p:ext uri="{BB962C8B-B14F-4D97-AF65-F5344CB8AC3E}">
        <p14:creationId xmlns:p14="http://schemas.microsoft.com/office/powerpoint/2010/main" xmlns="" val="1291491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re 1">
            <a:extLst>
              <a:ext uri="{FF2B5EF4-FFF2-40B4-BE49-F238E27FC236}">
                <a16:creationId xmlns="" xmlns:a16="http://schemas.microsoft.com/office/drawing/2014/main" id="{152644F8-0CCE-4112-B323-2538953AF345}"/>
              </a:ext>
            </a:extLst>
          </p:cNvPr>
          <p:cNvSpPr>
            <a:spLocks noGrp="1"/>
          </p:cNvSpPr>
          <p:nvPr>
            <p:ph type="title"/>
          </p:nvPr>
        </p:nvSpPr>
        <p:spPr>
          <a:xfrm>
            <a:off x="1179226" y="826680"/>
            <a:ext cx="9833548" cy="1325563"/>
          </a:xfrm>
        </p:spPr>
        <p:txBody>
          <a:bodyPr>
            <a:normAutofit/>
          </a:bodyPr>
          <a:lstStyle/>
          <a:p>
            <a:pPr algn="ctr"/>
            <a:r>
              <a:rPr lang="en-US" altLang="en-US" sz="4000" b="1" dirty="0">
                <a:solidFill>
                  <a:srgbClr val="FFFFFF"/>
                </a:solidFill>
                <a:latin typeface="Times New Roman" panose="02020603050405020304" pitchFamily="18" charset="0"/>
                <a:cs typeface="Times New Roman" panose="02020603050405020304" pitchFamily="18" charset="0"/>
              </a:rPr>
              <a:t>Piles</a:t>
            </a:r>
            <a:endParaRPr lang="fr-FR" sz="4000" dirty="0">
              <a:solidFill>
                <a:srgbClr val="FFFFFF"/>
              </a:solidFill>
              <a:latin typeface="Times New Roman" panose="02020603050405020304" pitchFamily="18" charset="0"/>
              <a:cs typeface="Times New Roman" panose="02020603050405020304" pitchFamily="18" charset="0"/>
            </a:endParaRPr>
          </a:p>
        </p:txBody>
      </p:sp>
      <p:sp>
        <p:nvSpPr>
          <p:cNvPr id="4" name="Espace réservé du contenu 3">
            <a:extLst>
              <a:ext uri="{FF2B5EF4-FFF2-40B4-BE49-F238E27FC236}">
                <a16:creationId xmlns="" xmlns:a16="http://schemas.microsoft.com/office/drawing/2014/main" id="{E24621FF-CE1A-4995-B7EB-AEEEDC5EB567}"/>
              </a:ext>
            </a:extLst>
          </p:cNvPr>
          <p:cNvSpPr>
            <a:spLocks noGrp="1"/>
          </p:cNvSpPr>
          <p:nvPr>
            <p:ph idx="1"/>
          </p:nvPr>
        </p:nvSpPr>
        <p:spPr>
          <a:xfrm>
            <a:off x="808383" y="2583543"/>
            <a:ext cx="10204391" cy="3764248"/>
          </a:xfrm>
        </p:spPr>
        <p:txBody>
          <a:bodyPr>
            <a:normAutofit/>
          </a:bodyPr>
          <a:lstStyle/>
          <a:p>
            <a:pPr>
              <a:lnSpc>
                <a:spcPct val="100000"/>
              </a:lnSpc>
            </a:pPr>
            <a:r>
              <a:rPr lang="fr-CA" altLang="en-US" sz="2400" dirty="0">
                <a:solidFill>
                  <a:srgbClr val="000000"/>
                </a:solidFill>
                <a:latin typeface="Times New Roman" panose="02020603050405020304" pitchFamily="18" charset="0"/>
                <a:cs typeface="Times New Roman" panose="02020603050405020304" pitchFamily="18" charset="0"/>
              </a:rPr>
              <a:t>Une pile contient des objets insérés et retirés selon le principe du dernier arrivé, premier sorti </a:t>
            </a:r>
            <a:r>
              <a:rPr lang="fr-CA" altLang="en-US" sz="2400" dirty="0">
                <a:solidFill>
                  <a:srgbClr val="9B0D40"/>
                </a:solidFill>
                <a:latin typeface="Times New Roman" panose="02020603050405020304" pitchFamily="18" charset="0"/>
                <a:cs typeface="Times New Roman" panose="02020603050405020304" pitchFamily="18" charset="0"/>
              </a:rPr>
              <a:t>(last-in-first-out LIFO)</a:t>
            </a:r>
          </a:p>
          <a:p>
            <a:pPr>
              <a:lnSpc>
                <a:spcPct val="100000"/>
              </a:lnSpc>
            </a:pPr>
            <a:r>
              <a:rPr lang="fr-CA" altLang="en-US" sz="2400" dirty="0">
                <a:solidFill>
                  <a:srgbClr val="000000"/>
                </a:solidFill>
                <a:latin typeface="Times New Roman" panose="02020603050405020304" pitchFamily="18" charset="0"/>
                <a:cs typeface="Times New Roman" panose="02020603050405020304" pitchFamily="18" charset="0"/>
              </a:rPr>
              <a:t>Les objets peuvent être insérés à tout moment, mais seulement le </a:t>
            </a:r>
            <a:r>
              <a:rPr lang="fr-CA" altLang="en-US" sz="2400" dirty="0">
                <a:solidFill>
                  <a:srgbClr val="9B0D40"/>
                </a:solidFill>
                <a:latin typeface="Times New Roman" panose="02020603050405020304" pitchFamily="18" charset="0"/>
                <a:cs typeface="Times New Roman" panose="02020603050405020304" pitchFamily="18" charset="0"/>
              </a:rPr>
              <a:t>dernier (le plus récemment inséré) </a:t>
            </a:r>
            <a:r>
              <a:rPr lang="fr-CA" altLang="en-US" sz="2400" dirty="0">
                <a:solidFill>
                  <a:srgbClr val="000000"/>
                </a:solidFill>
                <a:latin typeface="Times New Roman" panose="02020603050405020304" pitchFamily="18" charset="0"/>
                <a:cs typeface="Times New Roman" panose="02020603050405020304" pitchFamily="18" charset="0"/>
              </a:rPr>
              <a:t>peut être retiré</a:t>
            </a:r>
          </a:p>
          <a:p>
            <a:pPr>
              <a:lnSpc>
                <a:spcPct val="100000"/>
              </a:lnSpc>
            </a:pPr>
            <a:r>
              <a:rPr lang="fr-CA" altLang="en-US" sz="2400" dirty="0">
                <a:solidFill>
                  <a:srgbClr val="000000"/>
                </a:solidFill>
                <a:latin typeface="Times New Roman" panose="02020603050405020304" pitchFamily="18" charset="0"/>
                <a:cs typeface="Times New Roman" panose="02020603050405020304" pitchFamily="18" charset="0"/>
              </a:rPr>
              <a:t>Insérer un objet dans la pile correspond à l’empiler  </a:t>
            </a:r>
            <a:r>
              <a:rPr lang="fr-CA" altLang="en-US" sz="2400" dirty="0">
                <a:solidFill>
                  <a:srgbClr val="9B0D40"/>
                </a:solidFill>
                <a:latin typeface="Times New Roman" panose="02020603050405020304" pitchFamily="18" charset="0"/>
                <a:cs typeface="Times New Roman" panose="02020603050405020304" pitchFamily="18" charset="0"/>
              </a:rPr>
              <a:t>(pushing). </a:t>
            </a:r>
          </a:p>
          <a:p>
            <a:pPr>
              <a:lnSpc>
                <a:spcPct val="100000"/>
              </a:lnSpc>
              <a:buNone/>
            </a:pPr>
            <a:r>
              <a:rPr lang="fr-CA" altLang="en-US" sz="2400" dirty="0">
                <a:solidFill>
                  <a:srgbClr val="000000"/>
                </a:solidFill>
                <a:latin typeface="Times New Roman" panose="02020603050405020304" pitchFamily="18" charset="0"/>
                <a:cs typeface="Times New Roman" panose="02020603050405020304" pitchFamily="18" charset="0"/>
              </a:rPr>
              <a:t>  Dépiler la pile </a:t>
            </a:r>
            <a:r>
              <a:rPr lang="fr-CA" altLang="en-US" sz="2400" dirty="0">
                <a:solidFill>
                  <a:srgbClr val="9B0D40"/>
                </a:solidFill>
                <a:latin typeface="Times New Roman" panose="02020603050405020304" pitchFamily="18" charset="0"/>
                <a:cs typeface="Times New Roman" panose="02020603050405020304" pitchFamily="18" charset="0"/>
              </a:rPr>
              <a:t>(</a:t>
            </a:r>
            <a:r>
              <a:rPr lang="fr-CA" altLang="en-US" sz="2400" dirty="0" err="1">
                <a:solidFill>
                  <a:srgbClr val="9B0D40"/>
                </a:solidFill>
                <a:latin typeface="Times New Roman" panose="02020603050405020304" pitchFamily="18" charset="0"/>
                <a:cs typeface="Times New Roman" panose="02020603050405020304" pitchFamily="18" charset="0"/>
              </a:rPr>
              <a:t>popping</a:t>
            </a:r>
            <a:r>
              <a:rPr lang="fr-CA" altLang="en-US" sz="2400" dirty="0">
                <a:solidFill>
                  <a:srgbClr val="9B0D40"/>
                </a:solidFill>
                <a:latin typeface="Times New Roman" panose="02020603050405020304" pitchFamily="18" charset="0"/>
                <a:cs typeface="Times New Roman" panose="02020603050405020304" pitchFamily="18" charset="0"/>
              </a:rPr>
              <a:t>) </a:t>
            </a:r>
            <a:r>
              <a:rPr lang="fr-CA" altLang="en-US" sz="2400" dirty="0">
                <a:solidFill>
                  <a:srgbClr val="000000"/>
                </a:solidFill>
                <a:latin typeface="Times New Roman" panose="02020603050405020304" pitchFamily="18" charset="0"/>
                <a:cs typeface="Times New Roman" panose="02020603050405020304" pitchFamily="18" charset="0"/>
              </a:rPr>
              <a:t>correspond au retrait d’un objet .</a:t>
            </a:r>
          </a:p>
          <a:p>
            <a:pPr>
              <a:lnSpc>
                <a:spcPct val="100000"/>
              </a:lnSpc>
            </a:pPr>
            <a:r>
              <a:rPr lang="fr-CA" altLang="en-US" sz="2400" dirty="0">
                <a:solidFill>
                  <a:srgbClr val="000000"/>
                </a:solidFill>
                <a:latin typeface="Times New Roman" panose="02020603050405020304" pitchFamily="18" charset="0"/>
                <a:cs typeface="Times New Roman" panose="02020603050405020304" pitchFamily="18" charset="0"/>
              </a:rPr>
              <a:t>Analogie: distributeur de bonbons PEZ</a:t>
            </a:r>
            <a:r>
              <a:rPr lang="fr-CA" altLang="en-US" sz="2400" baseline="30000" dirty="0">
                <a:solidFill>
                  <a:srgbClr val="000000"/>
                </a:solidFill>
                <a:latin typeface="Times New Roman" panose="02020603050405020304" pitchFamily="18" charset="0"/>
                <a:cs typeface="Times New Roman" panose="02020603050405020304" pitchFamily="18" charset="0"/>
              </a:rPr>
              <a:t>®</a:t>
            </a:r>
          </a:p>
        </p:txBody>
      </p:sp>
      <p:pic>
        <p:nvPicPr>
          <p:cNvPr id="13" name="Picture 40" descr="bonbonsPEZ">
            <a:extLst>
              <a:ext uri="{FF2B5EF4-FFF2-40B4-BE49-F238E27FC236}">
                <a16:creationId xmlns="" xmlns:a16="http://schemas.microsoft.com/office/drawing/2014/main" id="{261ECBCA-4BEF-4693-94C8-30D24EA9C10A}"/>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9681265" y="4361166"/>
            <a:ext cx="962025" cy="195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sp>
        <p:nvSpPr>
          <p:cNvPr id="8" name="Rectangle 7"/>
          <p:cNvSpPr/>
          <p:nvPr/>
        </p:nvSpPr>
        <p:spPr>
          <a:xfrm>
            <a:off x="494886" y="2470156"/>
            <a:ext cx="10918143" cy="3416320"/>
          </a:xfrm>
          <a:prstGeom prst="rect">
            <a:avLst/>
          </a:prstGeom>
        </p:spPr>
        <p:txBody>
          <a:bodyPr wrap="square">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Supprimer d'une liste chaînée un élément portant une valeur donnée </a:t>
            </a:r>
          </a:p>
          <a:p>
            <a:r>
              <a:rPr lang="fr-FR" dirty="0">
                <a:solidFill>
                  <a:schemeClr val="tx2">
                    <a:lumMod val="50000"/>
                  </a:schemeClr>
                </a:solidFill>
                <a:latin typeface="Times New Roman" panose="02020603050405020304" pitchFamily="18" charset="0"/>
                <a:cs typeface="Times New Roman" panose="02020603050405020304" pitchFamily="18" charset="0"/>
              </a:rPr>
              <a:t>Il faut: </a:t>
            </a:r>
          </a:p>
          <a:p>
            <a:r>
              <a:rPr lang="fr-FR" dirty="0">
                <a:solidFill>
                  <a:schemeClr val="tx2">
                    <a:lumMod val="50000"/>
                  </a:schemeClr>
                </a:solidFill>
                <a:latin typeface="Times New Roman" panose="02020603050405020304" pitchFamily="18" charset="0"/>
                <a:cs typeface="Times New Roman" panose="02020603050405020304" pitchFamily="18" charset="0"/>
              </a:rPr>
              <a:t>  traiter à part la suppression du premier élément car il faut modifier le pointeur de tête, </a:t>
            </a:r>
          </a:p>
          <a:p>
            <a:r>
              <a:rPr lang="fr-FR" dirty="0">
                <a:solidFill>
                  <a:schemeClr val="tx2">
                    <a:lumMod val="50000"/>
                  </a:schemeClr>
                </a:solidFill>
                <a:latin typeface="Times New Roman" panose="02020603050405020304" pitchFamily="18" charset="0"/>
                <a:cs typeface="Times New Roman" panose="02020603050405020304" pitchFamily="18" charset="0"/>
              </a:rPr>
              <a:t>  trouver l'adresse </a:t>
            </a:r>
            <a:r>
              <a:rPr lang="fr-FR" dirty="0" err="1">
                <a:solidFill>
                  <a:schemeClr val="tx2">
                    <a:lumMod val="50000"/>
                  </a:schemeClr>
                </a:solidFill>
                <a:latin typeface="Times New Roman" panose="02020603050405020304" pitchFamily="18" charset="0"/>
                <a:cs typeface="Times New Roman" panose="02020603050405020304" pitchFamily="18" charset="0"/>
              </a:rPr>
              <a:t>Pde</a:t>
            </a:r>
            <a:r>
              <a:rPr lang="fr-FR" dirty="0">
                <a:solidFill>
                  <a:schemeClr val="tx2">
                    <a:lumMod val="50000"/>
                  </a:schemeClr>
                </a:solidFill>
                <a:latin typeface="Times New Roman" panose="02020603050405020304" pitchFamily="18" charset="0"/>
                <a:cs typeface="Times New Roman" panose="02020603050405020304" pitchFamily="18" charset="0"/>
              </a:rPr>
              <a:t> l'élément à supprimer, </a:t>
            </a:r>
          </a:p>
          <a:p>
            <a:r>
              <a:rPr lang="fr-FR" dirty="0">
                <a:solidFill>
                  <a:schemeClr val="tx2">
                    <a:lumMod val="50000"/>
                  </a:schemeClr>
                </a:solidFill>
                <a:latin typeface="Times New Roman" panose="02020603050405020304" pitchFamily="18" charset="0"/>
                <a:cs typeface="Times New Roman" panose="02020603050405020304" pitchFamily="18" charset="0"/>
              </a:rPr>
              <a:t>  sauvegarder  l'adresse  </a:t>
            </a:r>
            <a:r>
              <a:rPr lang="fr-FR" dirty="0" err="1">
                <a:solidFill>
                  <a:schemeClr val="tx2">
                    <a:lumMod val="50000"/>
                  </a:schemeClr>
                </a:solidFill>
                <a:latin typeface="Times New Roman" panose="02020603050405020304" pitchFamily="18" charset="0"/>
                <a:cs typeface="Times New Roman" panose="02020603050405020304" pitchFamily="18" charset="0"/>
              </a:rPr>
              <a:t>Prec</a:t>
            </a:r>
            <a:r>
              <a:rPr lang="fr-FR" dirty="0">
                <a:solidFill>
                  <a:schemeClr val="tx2">
                    <a:lumMod val="50000"/>
                  </a:schemeClr>
                </a:solidFill>
                <a:latin typeface="Times New Roman" panose="02020603050405020304" pitchFamily="18" charset="0"/>
                <a:cs typeface="Times New Roman" panose="02020603050405020304" pitchFamily="18" charset="0"/>
              </a:rPr>
              <a:t> de  l'élément  précédant  l'élément  pointé  par  P pour  connaître </a:t>
            </a:r>
          </a:p>
          <a:p>
            <a:r>
              <a:rPr lang="fr-FR" dirty="0">
                <a:solidFill>
                  <a:schemeClr val="tx2">
                    <a:lumMod val="50000"/>
                  </a:schemeClr>
                </a:solidFill>
                <a:latin typeface="Times New Roman" panose="02020603050405020304" pitchFamily="18" charset="0"/>
                <a:cs typeface="Times New Roman" panose="02020603050405020304" pitchFamily="18" charset="0"/>
              </a:rPr>
              <a:t>l'adresse de l'élément précédant l'élément à supprimer, puis faire pointer l'élément précédent </a:t>
            </a:r>
          </a:p>
          <a:p>
            <a:r>
              <a:rPr lang="fr-FR" dirty="0">
                <a:solidFill>
                  <a:schemeClr val="tx2">
                    <a:lumMod val="50000"/>
                  </a:schemeClr>
                </a:solidFill>
                <a:latin typeface="Times New Roman" panose="02020603050405020304" pitchFamily="18" charset="0"/>
                <a:cs typeface="Times New Roman" panose="02020603050405020304" pitchFamily="18" charset="0"/>
              </a:rPr>
              <a:t>sur l'élément suivant l'élément à supprimer, </a:t>
            </a:r>
          </a:p>
          <a:p>
            <a:r>
              <a:rPr lang="fr-FR" dirty="0">
                <a:solidFill>
                  <a:schemeClr val="tx2">
                    <a:lumMod val="50000"/>
                  </a:schemeClr>
                </a:solidFill>
                <a:latin typeface="Times New Roman" panose="02020603050405020304" pitchFamily="18" charset="0"/>
                <a:cs typeface="Times New Roman" panose="02020603050405020304" pitchFamily="18" charset="0"/>
              </a:rPr>
              <a:t>  Libérer l'espace mémoire occupé par l'élément supprimé. </a:t>
            </a:r>
          </a:p>
          <a:p>
            <a:r>
              <a:rPr lang="fr-FR" dirty="0">
                <a:solidFill>
                  <a:schemeClr val="tx2">
                    <a:lumMod val="50000"/>
                  </a:schemeClr>
                </a:solidFill>
                <a:latin typeface="Times New Roman" panose="02020603050405020304" pitchFamily="18" charset="0"/>
                <a:cs typeface="Times New Roman" panose="02020603050405020304" pitchFamily="18" charset="0"/>
              </a:rPr>
              <a:t>L'exemple considère que l'on souhaite supprimer l'élément contenant la valeur "liste" de la liste </a:t>
            </a:r>
            <a:r>
              <a:rPr lang="fr-FR" dirty="0" smtClean="0">
                <a:solidFill>
                  <a:schemeClr val="tx2">
                    <a:lumMod val="50000"/>
                  </a:schemeClr>
                </a:solidFill>
                <a:latin typeface="Times New Roman" panose="02020603050405020304" pitchFamily="18" charset="0"/>
                <a:cs typeface="Times New Roman" panose="02020603050405020304" pitchFamily="18" charset="0"/>
              </a:rPr>
              <a:t>ci-dessus. </a:t>
            </a:r>
          </a:p>
          <a:p>
            <a:endParaRPr lang="fr-FR" dirty="0">
              <a:solidFill>
                <a:schemeClr val="tx2">
                  <a:lumMod val="50000"/>
                </a:schemeClr>
              </a:solidFill>
              <a:latin typeface="Times New Roman" panose="02020603050405020304" pitchFamily="18" charset="0"/>
              <a:cs typeface="Times New Roman" panose="02020603050405020304" pitchFamily="18" charset="0"/>
            </a:endParaRPr>
          </a:p>
          <a:p>
            <a:endParaRPr lang="fr-FR" dirty="0" smtClean="0">
              <a:solidFill>
                <a:schemeClr val="tx2">
                  <a:lumMod val="50000"/>
                </a:schemeClr>
              </a:solidFill>
              <a:latin typeface="Times New Roman" panose="02020603050405020304" pitchFamily="18" charset="0"/>
              <a:cs typeface="Times New Roman" panose="02020603050405020304" pitchFamily="18" charset="0"/>
            </a:endParaRPr>
          </a:p>
          <a:p>
            <a:endParaRPr lang="fr-FR"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972480" y="5224092"/>
            <a:ext cx="4383244" cy="1407853"/>
          </a:xfrm>
          <a:prstGeom prst="rect">
            <a:avLst/>
          </a:prstGeom>
        </p:spPr>
      </p:pic>
    </p:spTree>
    <p:extLst>
      <p:ext uri="{BB962C8B-B14F-4D97-AF65-F5344CB8AC3E}">
        <p14:creationId xmlns:p14="http://schemas.microsoft.com/office/powerpoint/2010/main" xmlns="" val="356626908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a:solidFill>
                  <a:srgbClr val="FFFFFF"/>
                </a:solidFill>
                <a:latin typeface="Times New Roman" panose="02020603050405020304" pitchFamily="18" charset="0"/>
                <a:cs typeface="Times New Roman" panose="02020603050405020304" pitchFamily="18" charset="0"/>
              </a:rPr>
              <a:t>chaînées</a:t>
            </a:r>
            <a:r>
              <a:rPr lang="en-US" sz="4000" dirty="0">
                <a:solidFill>
                  <a:srgbClr val="FFFFFF"/>
                </a:solidFill>
                <a:latin typeface="Times New Roman" panose="02020603050405020304" pitchFamily="18" charset="0"/>
                <a:cs typeface="Times New Roman" panose="02020603050405020304" pitchFamily="18" charset="0"/>
              </a:rPr>
              <a:t> simples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869325" y="2512334"/>
            <a:ext cx="5628290" cy="4345666"/>
          </a:xfrm>
          <a:prstGeom prst="rect">
            <a:avLst/>
          </a:prstGeom>
        </p:spPr>
      </p:pic>
    </p:spTree>
    <p:extLst>
      <p:ext uri="{BB962C8B-B14F-4D97-AF65-F5344CB8AC3E}">
        <p14:creationId xmlns:p14="http://schemas.microsoft.com/office/powerpoint/2010/main" xmlns="" val="21447772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09858" y="2567985"/>
            <a:ext cx="7981077" cy="3962953"/>
          </a:xfrm>
          <a:prstGeom prst="rect">
            <a:avLst/>
          </a:prstGeom>
        </p:spPr>
      </p:pic>
    </p:spTree>
    <p:extLst>
      <p:ext uri="{BB962C8B-B14F-4D97-AF65-F5344CB8AC3E}">
        <p14:creationId xmlns:p14="http://schemas.microsoft.com/office/powerpoint/2010/main" xmlns="" val="245400039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267280" y="2456836"/>
            <a:ext cx="7198692" cy="4401164"/>
          </a:xfrm>
          <a:prstGeom prst="rect">
            <a:avLst/>
          </a:prstGeom>
        </p:spPr>
      </p:pic>
    </p:spTree>
    <p:extLst>
      <p:ext uri="{BB962C8B-B14F-4D97-AF65-F5344CB8AC3E}">
        <p14:creationId xmlns:p14="http://schemas.microsoft.com/office/powerpoint/2010/main" xmlns="" val="27141198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739224" y="2481660"/>
            <a:ext cx="6306430" cy="947340"/>
          </a:xfrm>
          <a:prstGeom prst="rect">
            <a:avLst/>
          </a:prstGeom>
        </p:spPr>
      </p:pic>
      <p:pic>
        <p:nvPicPr>
          <p:cNvPr id="4" name="Image 3"/>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739224" y="3503055"/>
            <a:ext cx="6786589" cy="3169275"/>
          </a:xfrm>
          <a:prstGeom prst="rect">
            <a:avLst/>
          </a:prstGeom>
        </p:spPr>
      </p:pic>
    </p:spTree>
    <p:extLst>
      <p:ext uri="{BB962C8B-B14F-4D97-AF65-F5344CB8AC3E}">
        <p14:creationId xmlns:p14="http://schemas.microsoft.com/office/powerpoint/2010/main" xmlns="" val="386590299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436643" y="2630969"/>
            <a:ext cx="6906589" cy="3991532"/>
          </a:xfrm>
          <a:prstGeom prst="rect">
            <a:avLst/>
          </a:prstGeom>
        </p:spPr>
      </p:pic>
    </p:spTree>
    <p:extLst>
      <p:ext uri="{BB962C8B-B14F-4D97-AF65-F5344CB8AC3E}">
        <p14:creationId xmlns:p14="http://schemas.microsoft.com/office/powerpoint/2010/main" xmlns="" val="177011407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584301" y="2591801"/>
            <a:ext cx="6611273" cy="3915321"/>
          </a:xfrm>
          <a:prstGeom prst="rect">
            <a:avLst/>
          </a:prstGeom>
        </p:spPr>
      </p:pic>
    </p:spTree>
    <p:extLst>
      <p:ext uri="{BB962C8B-B14F-4D97-AF65-F5344CB8AC3E}">
        <p14:creationId xmlns:p14="http://schemas.microsoft.com/office/powerpoint/2010/main" xmlns="" val="17015721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675895" y="2390151"/>
            <a:ext cx="6839905" cy="4467849"/>
          </a:xfrm>
          <a:prstGeom prst="rect">
            <a:avLst/>
          </a:prstGeom>
        </p:spPr>
      </p:pic>
    </p:spTree>
    <p:extLst>
      <p:ext uri="{BB962C8B-B14F-4D97-AF65-F5344CB8AC3E}">
        <p14:creationId xmlns:p14="http://schemas.microsoft.com/office/powerpoint/2010/main" xmlns="" val="373667904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632995" y="2475888"/>
            <a:ext cx="6668431" cy="4382112"/>
          </a:xfrm>
          <a:prstGeom prst="rect">
            <a:avLst/>
          </a:prstGeom>
        </p:spPr>
      </p:pic>
    </p:spTree>
    <p:extLst>
      <p:ext uri="{BB962C8B-B14F-4D97-AF65-F5344CB8AC3E}">
        <p14:creationId xmlns:p14="http://schemas.microsoft.com/office/powerpoint/2010/main" xmlns="" val="31163628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468575" y="2753936"/>
            <a:ext cx="6868484" cy="3505689"/>
          </a:xfrm>
          <a:prstGeom prst="rect">
            <a:avLst/>
          </a:prstGeom>
        </p:spPr>
      </p:pic>
    </p:spTree>
    <p:extLst>
      <p:ext uri="{BB962C8B-B14F-4D97-AF65-F5344CB8AC3E}">
        <p14:creationId xmlns:p14="http://schemas.microsoft.com/office/powerpoint/2010/main" xmlns="" val="42733916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1266"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Pile</a:t>
            </a:r>
          </a:p>
        </p:txBody>
      </p:sp>
      <p:sp>
        <p:nvSpPr>
          <p:cNvPr id="11267" name="Rectangle 3"/>
          <p:cNvSpPr>
            <a:spLocks noGrp="1" noChangeArrowheads="1"/>
          </p:cNvSpPr>
          <p:nvPr>
            <p:ph type="body" idx="1"/>
          </p:nvPr>
        </p:nvSpPr>
        <p:spPr>
          <a:xfrm>
            <a:off x="972457" y="2491410"/>
            <a:ext cx="10174514" cy="3807790"/>
          </a:xfrm>
        </p:spPr>
        <p:txBody>
          <a:bodyPr>
            <a:normAutofit/>
          </a:bodyPr>
          <a:lstStyle/>
          <a:p>
            <a:r>
              <a:rPr lang="fr-FR" sz="2400" dirty="0">
                <a:solidFill>
                  <a:srgbClr val="000000"/>
                </a:solidFill>
                <a:latin typeface="Times New Roman" panose="02020603050405020304" pitchFamily="18" charset="0"/>
                <a:cs typeface="Times New Roman" panose="02020603050405020304" pitchFamily="18" charset="0"/>
              </a:rPr>
              <a:t>Pile est un ensemble dynamique dans lequel l’élément supprimé est celui le plus récemment inséré : dernier entré-premier sorti LIFO  </a:t>
            </a:r>
          </a:p>
          <a:p>
            <a:r>
              <a:rPr lang="fr-FR" sz="2400" dirty="0">
                <a:solidFill>
                  <a:srgbClr val="000000"/>
                </a:solidFill>
                <a:latin typeface="Times New Roman" panose="02020603050405020304" pitchFamily="18" charset="0"/>
                <a:cs typeface="Times New Roman" panose="02020603050405020304" pitchFamily="18" charset="0"/>
              </a:rPr>
              <a:t>Opérations :</a:t>
            </a:r>
          </a:p>
          <a:p>
            <a:pPr lvl="1"/>
            <a:r>
              <a:rPr lang="fr-FR" sz="2000" dirty="0">
                <a:solidFill>
                  <a:srgbClr val="000000"/>
                </a:solidFill>
                <a:latin typeface="Times New Roman" panose="02020603050405020304" pitchFamily="18" charset="0"/>
                <a:cs typeface="Times New Roman" panose="02020603050405020304" pitchFamily="18" charset="0"/>
              </a:rPr>
              <a:t> </a:t>
            </a:r>
            <a:r>
              <a:rPr lang="fr-FR" dirty="0">
                <a:solidFill>
                  <a:srgbClr val="000000"/>
                </a:solidFill>
                <a:latin typeface="Times New Roman" panose="02020603050405020304" pitchFamily="18" charset="0"/>
                <a:cs typeface="Times New Roman" panose="02020603050405020304" pitchFamily="18" charset="0"/>
              </a:rPr>
              <a:t>Insérer = </a:t>
            </a:r>
            <a:r>
              <a:rPr lang="fr-FR" dirty="0" err="1">
                <a:solidFill>
                  <a:srgbClr val="000000"/>
                </a:solidFill>
                <a:latin typeface="Times New Roman" panose="02020603050405020304" pitchFamily="18" charset="0"/>
                <a:cs typeface="Times New Roman" panose="02020603050405020304" pitchFamily="18" charset="0"/>
              </a:rPr>
              <a:t>Empliler</a:t>
            </a:r>
            <a:endParaRPr lang="fr-FR" dirty="0">
              <a:solidFill>
                <a:srgbClr val="000000"/>
              </a:solidFill>
              <a:latin typeface="Times New Roman" panose="02020603050405020304" pitchFamily="18" charset="0"/>
              <a:cs typeface="Times New Roman" panose="02020603050405020304" pitchFamily="18" charset="0"/>
            </a:endParaRPr>
          </a:p>
          <a:p>
            <a:pPr lvl="1"/>
            <a:r>
              <a:rPr lang="fr-FR" dirty="0">
                <a:solidFill>
                  <a:srgbClr val="000000"/>
                </a:solidFill>
                <a:latin typeface="Times New Roman" panose="02020603050405020304" pitchFamily="18" charset="0"/>
                <a:cs typeface="Times New Roman" panose="02020603050405020304" pitchFamily="18" charset="0"/>
              </a:rPr>
              <a:t> Supprimer = Dépiler</a:t>
            </a:r>
          </a:p>
          <a:p>
            <a:pPr lvl="1"/>
            <a:r>
              <a:rPr lang="fr-FR" dirty="0">
                <a:solidFill>
                  <a:srgbClr val="000000"/>
                </a:solidFill>
                <a:latin typeface="Times New Roman" panose="02020603050405020304" pitchFamily="18" charset="0"/>
                <a:cs typeface="Times New Roman" panose="02020603050405020304" pitchFamily="18" charset="0"/>
              </a:rPr>
              <a:t> Valeur= Recherche </a:t>
            </a:r>
          </a:p>
          <a:p>
            <a:r>
              <a:rPr lang="fr-FR" sz="2400" dirty="0">
                <a:solidFill>
                  <a:srgbClr val="000000"/>
                </a:solidFill>
                <a:latin typeface="Times New Roman" panose="02020603050405020304" pitchFamily="18" charset="0"/>
                <a:cs typeface="Times New Roman" panose="02020603050405020304" pitchFamily="18" charset="0"/>
              </a:rPr>
              <a:t>(toujours l’élément pointé par le sommet)</a:t>
            </a:r>
          </a:p>
          <a:p>
            <a:r>
              <a:rPr lang="fr-FR" sz="2400" dirty="0">
                <a:solidFill>
                  <a:srgbClr val="000000"/>
                </a:solidFill>
                <a:latin typeface="Times New Roman" panose="02020603050405020304" pitchFamily="18" charset="0"/>
                <a:cs typeface="Times New Roman" panose="02020603050405020304" pitchFamily="18" charset="0"/>
              </a:rPr>
              <a:t>Illustration graphique dans le cas d’implémentation  par un tableau</a:t>
            </a:r>
          </a:p>
        </p:txBody>
      </p:sp>
      <p:pic>
        <p:nvPicPr>
          <p:cNvPr id="2" name="Image 1">
            <a:extLst>
              <a:ext uri="{FF2B5EF4-FFF2-40B4-BE49-F238E27FC236}">
                <a16:creationId xmlns="" xmlns:a16="http://schemas.microsoft.com/office/drawing/2014/main" id="{EABB30AA-9E8A-4A53-8C18-138A689882BC}"/>
              </a:ext>
            </a:extLst>
          </p:cNvPr>
          <p:cNvPicPr>
            <a:picLocks noChangeAspect="1"/>
          </p:cNvPicPr>
          <p:nvPr/>
        </p:nvPicPr>
        <p:blipFill>
          <a:blip r:embed="rId3"/>
          <a:stretch>
            <a:fillRect/>
          </a:stretch>
        </p:blipFill>
        <p:spPr>
          <a:xfrm>
            <a:off x="5519358" y="3484940"/>
            <a:ext cx="3981450" cy="1238250"/>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Création</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d’une</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Liste</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a:t>
            </a:r>
            <a:r>
              <a:rPr lang="en-US" sz="4000" dirty="0" smtClean="0">
                <a:solidFill>
                  <a:srgbClr val="FFFFFF"/>
                </a:solidFill>
                <a:latin typeface="Times New Roman" panose="02020603050405020304" pitchFamily="18" charset="0"/>
                <a:cs typeface="Times New Roman" panose="02020603050405020304" pitchFamily="18" charset="0"/>
              </a:rPr>
              <a:t> vide</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860218" y="2492798"/>
            <a:ext cx="6239746" cy="4363059"/>
          </a:xfrm>
          <a:prstGeom prst="rect">
            <a:avLst/>
          </a:prstGeom>
        </p:spPr>
      </p:pic>
    </p:spTree>
    <p:extLst>
      <p:ext uri="{BB962C8B-B14F-4D97-AF65-F5344CB8AC3E}">
        <p14:creationId xmlns:p14="http://schemas.microsoft.com/office/powerpoint/2010/main" xmlns="" val="69493302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Initialisation</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d’une</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Liste</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122191" y="2848133"/>
            <a:ext cx="5715798" cy="3505689"/>
          </a:xfrm>
          <a:prstGeom prst="rect">
            <a:avLst/>
          </a:prstGeom>
        </p:spPr>
      </p:pic>
    </p:spTree>
    <p:extLst>
      <p:ext uri="{BB962C8B-B14F-4D97-AF65-F5344CB8AC3E}">
        <p14:creationId xmlns:p14="http://schemas.microsoft.com/office/powerpoint/2010/main" xmlns="" val="328312130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580333" y="2537138"/>
            <a:ext cx="5100027" cy="4036856"/>
          </a:xfrm>
          <a:prstGeom prst="rect">
            <a:avLst/>
          </a:prstGeom>
        </p:spPr>
      </p:pic>
    </p:spTree>
    <p:extLst>
      <p:ext uri="{BB962C8B-B14F-4D97-AF65-F5344CB8AC3E}">
        <p14:creationId xmlns:p14="http://schemas.microsoft.com/office/powerpoint/2010/main" xmlns="" val="47137489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117662" y="2556866"/>
            <a:ext cx="5956371" cy="4140148"/>
          </a:xfrm>
          <a:prstGeom prst="rect">
            <a:avLst/>
          </a:prstGeom>
        </p:spPr>
      </p:pic>
    </p:spTree>
    <p:extLst>
      <p:ext uri="{BB962C8B-B14F-4D97-AF65-F5344CB8AC3E}">
        <p14:creationId xmlns:p14="http://schemas.microsoft.com/office/powerpoint/2010/main" xmlns="" val="350160421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202994" y="2571153"/>
            <a:ext cx="5425851" cy="4112981"/>
          </a:xfrm>
          <a:prstGeom prst="rect">
            <a:avLst/>
          </a:prstGeom>
        </p:spPr>
      </p:pic>
    </p:spTree>
    <p:extLst>
      <p:ext uri="{BB962C8B-B14F-4D97-AF65-F5344CB8AC3E}">
        <p14:creationId xmlns:p14="http://schemas.microsoft.com/office/powerpoint/2010/main" xmlns="" val="300461230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982813" y="2899507"/>
            <a:ext cx="5582429" cy="2966643"/>
          </a:xfrm>
          <a:prstGeom prst="rect">
            <a:avLst/>
          </a:prstGeom>
        </p:spPr>
      </p:pic>
    </p:spTree>
    <p:extLst>
      <p:ext uri="{BB962C8B-B14F-4D97-AF65-F5344CB8AC3E}">
        <p14:creationId xmlns:p14="http://schemas.microsoft.com/office/powerpoint/2010/main" xmlns="" val="262709944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105245" y="2550017"/>
            <a:ext cx="5562237" cy="4159815"/>
          </a:xfrm>
          <a:prstGeom prst="rect">
            <a:avLst/>
          </a:prstGeom>
        </p:spPr>
      </p:pic>
    </p:spTree>
    <p:extLst>
      <p:ext uri="{BB962C8B-B14F-4D97-AF65-F5344CB8AC3E}">
        <p14:creationId xmlns:p14="http://schemas.microsoft.com/office/powerpoint/2010/main" xmlns="" val="50433176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031855" y="2978924"/>
            <a:ext cx="5458587" cy="2886876"/>
          </a:xfrm>
          <a:prstGeom prst="rect">
            <a:avLst/>
          </a:prstGeom>
        </p:spPr>
      </p:pic>
    </p:spTree>
    <p:extLst>
      <p:ext uri="{BB962C8B-B14F-4D97-AF65-F5344CB8AC3E}">
        <p14:creationId xmlns:p14="http://schemas.microsoft.com/office/powerpoint/2010/main" xmlns="" val="183687777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922833" y="2409204"/>
            <a:ext cx="5753903" cy="4448796"/>
          </a:xfrm>
          <a:prstGeom prst="rect">
            <a:avLst/>
          </a:prstGeom>
        </p:spPr>
      </p:pic>
    </p:spTree>
    <p:extLst>
      <p:ext uri="{BB962C8B-B14F-4D97-AF65-F5344CB8AC3E}">
        <p14:creationId xmlns:p14="http://schemas.microsoft.com/office/powerpoint/2010/main" xmlns="" val="46609601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en-US" sz="4000" dirty="0" err="1">
                <a:solidFill>
                  <a:srgbClr val="FFFFFF"/>
                </a:solidFill>
                <a:latin typeface="Times New Roman" panose="02020603050405020304" pitchFamily="18" charset="0"/>
                <a:cs typeface="Times New Roman" panose="02020603050405020304" pitchFamily="18" charset="0"/>
              </a:rPr>
              <a:t>Listes</a:t>
            </a:r>
            <a:r>
              <a:rPr lang="en-US" sz="4000" dirty="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doublement</a:t>
            </a:r>
            <a:r>
              <a:rPr lang="en-US" sz="4000" dirty="0" smtClean="0">
                <a:solidFill>
                  <a:srgbClr val="FFFFFF"/>
                </a:solidFill>
                <a:latin typeface="Times New Roman" panose="02020603050405020304" pitchFamily="18" charset="0"/>
                <a:cs typeface="Times New Roman" panose="02020603050405020304" pitchFamily="18" charset="0"/>
              </a:rPr>
              <a:t> </a:t>
            </a:r>
            <a:r>
              <a:rPr lang="en-US" sz="4000" dirty="0" err="1" smtClean="0">
                <a:solidFill>
                  <a:srgbClr val="FFFFFF"/>
                </a:solidFill>
                <a:latin typeface="Times New Roman" panose="02020603050405020304" pitchFamily="18" charset="0"/>
                <a:cs typeface="Times New Roman" panose="02020603050405020304" pitchFamily="18" charset="0"/>
              </a:rPr>
              <a:t>chaînées</a:t>
            </a:r>
            <a:endParaRPr lang="en-US" sz="4000" kern="1200" dirty="0">
              <a:solidFill>
                <a:srgbClr val="FFFFFF"/>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974881" y="2467080"/>
            <a:ext cx="5830114" cy="4267796"/>
          </a:xfrm>
          <a:prstGeom prst="rect">
            <a:avLst/>
          </a:prstGeom>
        </p:spPr>
      </p:pic>
    </p:spTree>
    <p:extLst>
      <p:ext uri="{BB962C8B-B14F-4D97-AF65-F5344CB8AC3E}">
        <p14:creationId xmlns:p14="http://schemas.microsoft.com/office/powerpoint/2010/main" xmlns="" val="2394394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6" name="Rectangle 135">
            <a:extLst>
              <a:ext uri="{FF2B5EF4-FFF2-40B4-BE49-F238E27FC236}">
                <a16:creationId xmlns="" xmlns:a16="http://schemas.microsoft.com/office/drawing/2014/main" id="{3B854194-185D-494D-905C-7C7CB2E30F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 xmlns:a16="http://schemas.microsoft.com/office/drawing/2014/main" id="{B4F5FA0D-0104-4987-8241-EFF7C85B88D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0" name="Picture 139">
            <a:extLst>
              <a:ext uri="{FF2B5EF4-FFF2-40B4-BE49-F238E27FC236}">
                <a16:creationId xmlns="" xmlns:a16="http://schemas.microsoft.com/office/drawing/2014/main" id="{2897127E-6CEF-446C-BE87-93B7C46E49D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2290" name="Rectangle 2"/>
          <p:cNvSpPr>
            <a:spLocks noGrp="1" noChangeArrowheads="1"/>
          </p:cNvSpPr>
          <p:nvPr>
            <p:ph type="title"/>
          </p:nvPr>
        </p:nvSpPr>
        <p:spPr>
          <a:xfrm>
            <a:off x="640079" y="2053641"/>
            <a:ext cx="3669161" cy="2760098"/>
          </a:xfrm>
        </p:spPr>
        <p:txBody>
          <a:bodyPr>
            <a:normAutofit/>
          </a:bodyPr>
          <a:lstStyle/>
          <a:p>
            <a:r>
              <a:rPr lang="fr-FR">
                <a:solidFill>
                  <a:srgbClr val="FFFFFF"/>
                </a:solidFill>
                <a:latin typeface="Times New Roman" panose="02020603050405020304" pitchFamily="18" charset="0"/>
                <a:cs typeface="Times New Roman" panose="02020603050405020304" pitchFamily="18" charset="0"/>
              </a:rPr>
              <a:t>TDA Pile</a:t>
            </a:r>
          </a:p>
        </p:txBody>
      </p:sp>
      <p:sp>
        <p:nvSpPr>
          <p:cNvPr id="12291" name="Rectangle 3"/>
          <p:cNvSpPr>
            <a:spLocks noGrp="1" noChangeArrowheads="1"/>
          </p:cNvSpPr>
          <p:nvPr>
            <p:ph type="body" idx="1"/>
          </p:nvPr>
        </p:nvSpPr>
        <p:spPr>
          <a:xfrm>
            <a:off x="5167085" y="130629"/>
            <a:ext cx="6662057" cy="6531427"/>
          </a:xfrm>
        </p:spPr>
        <p:txBody>
          <a:bodyPr anchor="ctr">
            <a:normAutofit fontScale="92500" lnSpcReduction="10000"/>
          </a:bodyPr>
          <a:lstStyle/>
          <a:p>
            <a:r>
              <a:rPr lang="fr-FR" sz="1800" b="1" dirty="0">
                <a:solidFill>
                  <a:srgbClr val="9B0D40"/>
                </a:solidFill>
                <a:latin typeface="Times New Roman" panose="02020603050405020304" pitchFamily="18" charset="0"/>
                <a:cs typeface="Times New Roman" panose="02020603050405020304" pitchFamily="18" charset="0"/>
              </a:rPr>
              <a:t>Type</a:t>
            </a:r>
            <a:r>
              <a:rPr lang="fr-FR" sz="1800" b="1" dirty="0">
                <a:solidFill>
                  <a:srgbClr val="000000"/>
                </a:solidFill>
                <a:latin typeface="Times New Roman" panose="02020603050405020304" pitchFamily="18" charset="0"/>
                <a:cs typeface="Times New Roman" panose="02020603050405020304" pitchFamily="18" charset="0"/>
              </a:rPr>
              <a:t> </a:t>
            </a:r>
            <a:r>
              <a:rPr lang="fr-FR" sz="1800" dirty="0">
                <a:solidFill>
                  <a:srgbClr val="000000"/>
                </a:solidFill>
                <a:latin typeface="Times New Roman" panose="02020603050405020304" pitchFamily="18" charset="0"/>
                <a:cs typeface="Times New Roman" panose="02020603050405020304" pitchFamily="18" charset="0"/>
              </a:rPr>
              <a:t>Pile</a:t>
            </a:r>
          </a:p>
          <a:p>
            <a:r>
              <a:rPr lang="fr-FR" sz="1800" b="1" dirty="0">
                <a:solidFill>
                  <a:srgbClr val="9B0D40"/>
                </a:solidFill>
                <a:latin typeface="Times New Roman" panose="02020603050405020304" pitchFamily="18" charset="0"/>
                <a:cs typeface="Times New Roman" panose="02020603050405020304" pitchFamily="18" charset="0"/>
              </a:rPr>
              <a:t>utilise</a:t>
            </a:r>
            <a:r>
              <a:rPr lang="fr-FR" sz="1800" dirty="0">
                <a:solidFill>
                  <a:srgbClr val="000000"/>
                </a:solidFill>
                <a:latin typeface="Times New Roman" panose="02020603050405020304" pitchFamily="18" charset="0"/>
                <a:cs typeface="Times New Roman" panose="02020603050405020304" pitchFamily="18" charset="0"/>
              </a:rPr>
              <a:t> Booléen, Elément </a:t>
            </a:r>
          </a:p>
          <a:p>
            <a:r>
              <a:rPr lang="fr-FR" sz="1800" b="1" dirty="0">
                <a:solidFill>
                  <a:srgbClr val="9B0D40"/>
                </a:solidFill>
                <a:latin typeface="Times New Roman" panose="02020603050405020304" pitchFamily="18" charset="0"/>
                <a:cs typeface="Times New Roman" panose="02020603050405020304" pitchFamily="18" charset="0"/>
              </a:rPr>
              <a:t>Opérations</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Pile-vide 	: -&gt;Pile 		    {création d’une pile vide PV(P)}</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Empiler   	: Pile x </a:t>
            </a:r>
            <a:r>
              <a:rPr lang="fr-FR" sz="1800" dirty="0" err="1">
                <a:solidFill>
                  <a:srgbClr val="000000"/>
                </a:solidFill>
                <a:latin typeface="Times New Roman" panose="02020603050405020304" pitchFamily="18" charset="0"/>
                <a:cs typeface="Times New Roman" panose="02020603050405020304" pitchFamily="18" charset="0"/>
              </a:rPr>
              <a:t>Element</a:t>
            </a:r>
            <a:r>
              <a:rPr lang="fr-FR" sz="1800" dirty="0">
                <a:solidFill>
                  <a:srgbClr val="000000"/>
                </a:solidFill>
                <a:latin typeface="Times New Roman" panose="02020603050405020304" pitchFamily="18" charset="0"/>
                <a:cs typeface="Times New Roman" panose="02020603050405020304" pitchFamily="18" charset="0"/>
              </a:rPr>
              <a:t> -&gt;Pile {EP(</a:t>
            </a:r>
            <a:r>
              <a:rPr lang="fr-FR" sz="1800" dirty="0" err="1">
                <a:solidFill>
                  <a:srgbClr val="000000"/>
                </a:solidFill>
                <a:latin typeface="Times New Roman" panose="02020603050405020304" pitchFamily="18" charset="0"/>
                <a:cs typeface="Times New Roman" panose="02020603050405020304" pitchFamily="18" charset="0"/>
              </a:rPr>
              <a:t>P,a</a:t>
            </a:r>
            <a:r>
              <a:rPr lang="fr-FR" sz="1800" dirty="0">
                <a:solidFill>
                  <a:srgbClr val="000000"/>
                </a:solidFill>
                <a:latin typeface="Times New Roman" panose="02020603050405020304" pitchFamily="18" charset="0"/>
                <a:cs typeface="Times New Roman" panose="02020603050405020304" pitchFamily="18" charset="0"/>
              </a:rPr>
              <a:t>)}</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Dépiler    	: Pile -&gt;Pile                  {supprimer le dernier DP(P)}</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Valeur         : Pile-&gt;Elément            {renvoie l’élément au sommet sans modifier</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la pile  VP(P)}</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Est-vide      : Pile-&gt;Booléen            {test si la pile est vide EV(P)}</a:t>
            </a:r>
          </a:p>
          <a:p>
            <a:pPr lvl="1">
              <a:buFontTx/>
              <a:buNone/>
            </a:pPr>
            <a:endParaRPr lang="fr-FR" sz="1800" dirty="0">
              <a:solidFill>
                <a:srgbClr val="000000"/>
              </a:solidFill>
              <a:latin typeface="Times New Roman" panose="02020603050405020304" pitchFamily="18" charset="0"/>
              <a:cs typeface="Times New Roman" panose="02020603050405020304" pitchFamily="18" charset="0"/>
            </a:endParaRPr>
          </a:p>
          <a:p>
            <a:pPr lvl="1">
              <a:buFontTx/>
              <a:buNone/>
            </a:pPr>
            <a:r>
              <a:rPr lang="fr-FR" sz="1800" dirty="0">
                <a:solidFill>
                  <a:srgbClr val="000000"/>
                </a:solidFill>
                <a:latin typeface="Times New Roman" panose="02020603050405020304" pitchFamily="18" charset="0"/>
                <a:cs typeface="Times New Roman" panose="02020603050405020304" pitchFamily="18" charset="0"/>
              </a:rPr>
              <a:t>Les opérations Dépiler et Valeur ne sont définies que si la pile n’est pas vide</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Dépiler(P) est-défini-</a:t>
            </a:r>
            <a:r>
              <a:rPr lang="fr-FR" sz="1800" dirty="0" err="1">
                <a:solidFill>
                  <a:srgbClr val="000000"/>
                </a:solidFill>
                <a:latin typeface="Times New Roman" panose="02020603050405020304" pitchFamily="18" charset="0"/>
                <a:cs typeface="Times New Roman" panose="02020603050405020304" pitchFamily="18" charset="0"/>
              </a:rPr>
              <a:t>ssi</a:t>
            </a:r>
            <a:r>
              <a:rPr lang="fr-FR" sz="1800" dirty="0">
                <a:solidFill>
                  <a:srgbClr val="000000"/>
                </a:solidFill>
                <a:latin typeface="Times New Roman" panose="02020603050405020304" pitchFamily="18" charset="0"/>
                <a:cs typeface="Times New Roman" panose="02020603050405020304" pitchFamily="18" charset="0"/>
              </a:rPr>
              <a:t> est-vide(P)=faux</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Valeur(P) est-défini-</a:t>
            </a:r>
            <a:r>
              <a:rPr lang="fr-FR" sz="1800" dirty="0" err="1">
                <a:solidFill>
                  <a:srgbClr val="000000"/>
                </a:solidFill>
                <a:latin typeface="Times New Roman" panose="02020603050405020304" pitchFamily="18" charset="0"/>
                <a:cs typeface="Times New Roman" panose="02020603050405020304" pitchFamily="18" charset="0"/>
              </a:rPr>
              <a:t>ssi</a:t>
            </a:r>
            <a:r>
              <a:rPr lang="fr-FR" sz="1800" dirty="0">
                <a:solidFill>
                  <a:srgbClr val="000000"/>
                </a:solidFill>
                <a:latin typeface="Times New Roman" panose="02020603050405020304" pitchFamily="18" charset="0"/>
                <a:cs typeface="Times New Roman" panose="02020603050405020304" pitchFamily="18" charset="0"/>
              </a:rPr>
              <a:t> est –vide(P)=faux</a:t>
            </a:r>
          </a:p>
          <a:p>
            <a:pPr lvl="1">
              <a:buFontTx/>
              <a:buNone/>
            </a:pPr>
            <a:endParaRPr lang="fr-FR" sz="1800" dirty="0">
              <a:solidFill>
                <a:srgbClr val="000000"/>
              </a:solidFill>
              <a:latin typeface="Times New Roman" panose="02020603050405020304" pitchFamily="18" charset="0"/>
              <a:cs typeface="Times New Roman" panose="02020603050405020304" pitchFamily="18" charset="0"/>
            </a:endParaRPr>
          </a:p>
          <a:p>
            <a:r>
              <a:rPr lang="fr-FR" sz="1800" b="1" dirty="0">
                <a:solidFill>
                  <a:srgbClr val="9B0D40"/>
                </a:solidFill>
                <a:latin typeface="Times New Roman" panose="02020603050405020304" pitchFamily="18" charset="0"/>
                <a:cs typeface="Times New Roman" panose="02020603050405020304" pitchFamily="18" charset="0"/>
              </a:rPr>
              <a:t>Axiomes</a:t>
            </a:r>
          </a:p>
          <a:p>
            <a:pPr>
              <a:buFontTx/>
              <a:buNone/>
            </a:pPr>
            <a:r>
              <a:rPr lang="fr-FR" sz="1800" dirty="0">
                <a:solidFill>
                  <a:srgbClr val="000000"/>
                </a:solidFill>
                <a:latin typeface="Times New Roman" panose="02020603050405020304" pitchFamily="18" charset="0"/>
                <a:cs typeface="Times New Roman" panose="02020603050405020304" pitchFamily="18" charset="0"/>
              </a:rPr>
              <a:t>	Dépiler(</a:t>
            </a:r>
            <a:r>
              <a:rPr lang="fr-FR" sz="1800" dirty="0" err="1">
                <a:solidFill>
                  <a:srgbClr val="000000"/>
                </a:solidFill>
                <a:latin typeface="Times New Roman" panose="02020603050405020304" pitchFamily="18" charset="0"/>
                <a:cs typeface="Times New Roman" panose="02020603050405020304" pitchFamily="18" charset="0"/>
              </a:rPr>
              <a:t>Emplier</a:t>
            </a:r>
            <a:r>
              <a:rPr lang="fr-FR" sz="1800" dirty="0">
                <a:solidFill>
                  <a:srgbClr val="000000"/>
                </a:solidFill>
                <a:latin typeface="Times New Roman" panose="02020603050405020304" pitchFamily="18" charset="0"/>
                <a:cs typeface="Times New Roman" panose="02020603050405020304" pitchFamily="18" charset="0"/>
              </a:rPr>
              <a:t>(</a:t>
            </a:r>
            <a:r>
              <a:rPr lang="fr-FR" sz="1800" dirty="0" err="1">
                <a:solidFill>
                  <a:srgbClr val="000000"/>
                </a:solidFill>
                <a:latin typeface="Times New Roman" panose="02020603050405020304" pitchFamily="18" charset="0"/>
                <a:cs typeface="Times New Roman" panose="02020603050405020304" pitchFamily="18" charset="0"/>
              </a:rPr>
              <a:t>P,e</a:t>
            </a:r>
            <a:r>
              <a:rPr lang="fr-FR" sz="1800" dirty="0">
                <a:solidFill>
                  <a:srgbClr val="000000"/>
                </a:solidFill>
                <a:latin typeface="Times New Roman" panose="02020603050405020304" pitchFamily="18" charset="0"/>
                <a:cs typeface="Times New Roman" panose="02020603050405020304" pitchFamily="18" charset="0"/>
              </a:rPr>
              <a:t>))=P</a:t>
            </a:r>
          </a:p>
          <a:p>
            <a:pPr>
              <a:buFontTx/>
              <a:buNone/>
            </a:pPr>
            <a:r>
              <a:rPr lang="fr-FR" sz="1800" dirty="0">
                <a:solidFill>
                  <a:srgbClr val="000000"/>
                </a:solidFill>
                <a:latin typeface="Times New Roman" panose="02020603050405020304" pitchFamily="18" charset="0"/>
                <a:cs typeface="Times New Roman" panose="02020603050405020304" pitchFamily="18" charset="0"/>
              </a:rPr>
              <a:t>	Valeur(empiler(</a:t>
            </a:r>
            <a:r>
              <a:rPr lang="fr-FR" sz="1800" dirty="0" err="1">
                <a:solidFill>
                  <a:srgbClr val="000000"/>
                </a:solidFill>
                <a:latin typeface="Times New Roman" panose="02020603050405020304" pitchFamily="18" charset="0"/>
                <a:cs typeface="Times New Roman" panose="02020603050405020304" pitchFamily="18" charset="0"/>
              </a:rPr>
              <a:t>P,e</a:t>
            </a:r>
            <a:r>
              <a:rPr lang="fr-FR" sz="1800" dirty="0">
                <a:solidFill>
                  <a:srgbClr val="000000"/>
                </a:solidFill>
                <a:latin typeface="Times New Roman" panose="02020603050405020304" pitchFamily="18" charset="0"/>
                <a:cs typeface="Times New Roman" panose="02020603050405020304" pitchFamily="18" charset="0"/>
              </a:rPr>
              <a:t>))=e</a:t>
            </a:r>
          </a:p>
          <a:p>
            <a:pPr>
              <a:buFontTx/>
              <a:buNone/>
            </a:pPr>
            <a:r>
              <a:rPr lang="fr-FR" sz="1800" dirty="0">
                <a:solidFill>
                  <a:srgbClr val="000000"/>
                </a:solidFill>
                <a:latin typeface="Times New Roman" panose="02020603050405020304" pitchFamily="18" charset="0"/>
                <a:cs typeface="Times New Roman" panose="02020603050405020304" pitchFamily="18" charset="0"/>
              </a:rPr>
              <a:t>	Est-vide(Pile-vide)=vrai</a:t>
            </a:r>
          </a:p>
          <a:p>
            <a:pPr>
              <a:buFontTx/>
              <a:buNone/>
            </a:pPr>
            <a:r>
              <a:rPr lang="fr-FR" sz="1800" dirty="0">
                <a:solidFill>
                  <a:srgbClr val="000000"/>
                </a:solidFill>
                <a:latin typeface="Times New Roman" panose="02020603050405020304" pitchFamily="18" charset="0"/>
                <a:cs typeface="Times New Roman" panose="02020603050405020304" pitchFamily="18" charset="0"/>
              </a:rPr>
              <a:t>	Est-vide(Empiler(</a:t>
            </a:r>
            <a:r>
              <a:rPr lang="fr-FR" sz="1800" dirty="0" err="1">
                <a:solidFill>
                  <a:srgbClr val="000000"/>
                </a:solidFill>
                <a:latin typeface="Times New Roman" panose="02020603050405020304" pitchFamily="18" charset="0"/>
                <a:cs typeface="Times New Roman" panose="02020603050405020304" pitchFamily="18" charset="0"/>
              </a:rPr>
              <a:t>P,e</a:t>
            </a:r>
            <a:r>
              <a:rPr lang="fr-FR" sz="1800" dirty="0">
                <a:solidFill>
                  <a:srgbClr val="000000"/>
                </a:solidFill>
                <a:latin typeface="Times New Roman" panose="02020603050405020304" pitchFamily="18" charset="0"/>
                <a:cs typeface="Times New Roman" panose="02020603050405020304" pitchFamily="18" charset="0"/>
              </a:rPr>
              <a:t>))=faux</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Arbres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6" name="Rectangle 3"/>
          <p:cNvSpPr>
            <a:spLocks noGrp="1" noChangeArrowheads="1"/>
          </p:cNvSpPr>
          <p:nvPr>
            <p:ph type="body" idx="1"/>
          </p:nvPr>
        </p:nvSpPr>
        <p:spPr>
          <a:xfrm>
            <a:off x="1605566" y="2601532"/>
            <a:ext cx="8458200" cy="4114800"/>
          </a:xfrm>
        </p:spPr>
        <p:txBody>
          <a:bodyPr/>
          <a:lstStyle/>
          <a:p>
            <a:pPr algn="just">
              <a:lnSpc>
                <a:spcPct val="90000"/>
              </a:lnSpc>
            </a:pPr>
            <a:r>
              <a:rPr lang="fr-FR" dirty="0"/>
              <a:t>Un</a:t>
            </a:r>
            <a:r>
              <a:rPr lang="fr-FR" dirty="0">
                <a:solidFill>
                  <a:srgbClr val="008000"/>
                </a:solidFill>
              </a:rPr>
              <a:t> </a:t>
            </a:r>
            <a:r>
              <a:rPr lang="fr-FR" b="1" dirty="0">
                <a:solidFill>
                  <a:srgbClr val="008000"/>
                </a:solidFill>
              </a:rPr>
              <a:t>arbre</a:t>
            </a:r>
            <a:r>
              <a:rPr lang="fr-FR" dirty="0"/>
              <a:t> est une structure de données organisées de façon hiérarchique, à partir d’un nœud distingué appelé racine.</a:t>
            </a:r>
          </a:p>
          <a:p>
            <a:pPr algn="just">
              <a:lnSpc>
                <a:spcPct val="120000"/>
              </a:lnSpc>
            </a:pPr>
            <a:r>
              <a:rPr lang="fr-FR" dirty="0"/>
              <a:t>Très importante en informatique!. </a:t>
            </a:r>
          </a:p>
          <a:p>
            <a:pPr algn="just">
              <a:lnSpc>
                <a:spcPct val="90000"/>
              </a:lnSpc>
            </a:pPr>
            <a:r>
              <a:rPr lang="fr-FR" dirty="0"/>
              <a:t>Arbre de jeux (i.e., Echecs ), système de fichiers UNIX/Windows, Arbres de tri etc.</a:t>
            </a:r>
          </a:p>
          <a:p>
            <a:pPr algn="just">
              <a:lnSpc>
                <a:spcPct val="110000"/>
              </a:lnSpc>
            </a:pPr>
            <a:r>
              <a:rPr lang="fr-FR" dirty="0"/>
              <a:t>Nous étudierons deux types d’arbres : </a:t>
            </a:r>
            <a:r>
              <a:rPr lang="fr-FR" b="1" dirty="0">
                <a:solidFill>
                  <a:srgbClr val="008000"/>
                </a:solidFill>
              </a:rPr>
              <a:t>Arbre Binaires de Recherches</a:t>
            </a:r>
            <a:r>
              <a:rPr lang="fr-FR" dirty="0"/>
              <a:t> et </a:t>
            </a:r>
            <a:r>
              <a:rPr lang="fr-FR" b="1" dirty="0">
                <a:solidFill>
                  <a:srgbClr val="008000"/>
                </a:solidFill>
              </a:rPr>
              <a:t>Arbres équilibrés</a:t>
            </a:r>
            <a:r>
              <a:rPr lang="fr-FR" dirty="0"/>
              <a:t> </a:t>
            </a:r>
          </a:p>
        </p:txBody>
      </p:sp>
    </p:spTree>
    <p:extLst>
      <p:ext uri="{BB962C8B-B14F-4D97-AF65-F5344CB8AC3E}">
        <p14:creationId xmlns:p14="http://schemas.microsoft.com/office/powerpoint/2010/main" xmlns="" val="133376557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définitions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7" name="Rectangle 3"/>
          <p:cNvSpPr>
            <a:spLocks noGrp="1" noChangeArrowheads="1"/>
          </p:cNvSpPr>
          <p:nvPr>
            <p:ph type="body" idx="1"/>
          </p:nvPr>
        </p:nvSpPr>
        <p:spPr>
          <a:xfrm>
            <a:off x="1857778" y="2573629"/>
            <a:ext cx="7772400" cy="4114800"/>
          </a:xfrm>
          <a:noFill/>
        </p:spPr>
        <p:txBody>
          <a:bodyPr/>
          <a:lstStyle/>
          <a:p>
            <a:pPr>
              <a:lnSpc>
                <a:spcPct val="90000"/>
              </a:lnSpc>
            </a:pPr>
            <a:r>
              <a:rPr lang="fr-FR" sz="3000" dirty="0"/>
              <a:t>Un arbre est un ensemble de </a:t>
            </a:r>
            <a:r>
              <a:rPr lang="fr-FR" sz="3000" b="1" dirty="0">
                <a:solidFill>
                  <a:srgbClr val="008000"/>
                </a:solidFill>
              </a:rPr>
              <a:t>Nœuds</a:t>
            </a:r>
            <a:r>
              <a:rPr lang="fr-FR" sz="3000" dirty="0"/>
              <a:t>, reliés par des </a:t>
            </a:r>
            <a:r>
              <a:rPr lang="fr-FR" sz="3000" b="1" dirty="0">
                <a:solidFill>
                  <a:srgbClr val="336600"/>
                </a:solidFill>
              </a:rPr>
              <a:t>Arêtes</a:t>
            </a:r>
            <a:r>
              <a:rPr lang="fr-FR" sz="3000" dirty="0"/>
              <a:t>. Entre deux nœuds il existe toujours un seul chemin. </a:t>
            </a:r>
            <a:endParaRPr lang="fr-FR" sz="2600" dirty="0"/>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866376" y="3967798"/>
            <a:ext cx="3257840" cy="2124549"/>
          </a:xfrm>
          <a:prstGeom prst="rect">
            <a:avLst/>
          </a:prstGeom>
        </p:spPr>
      </p:pic>
    </p:spTree>
    <p:extLst>
      <p:ext uri="{BB962C8B-B14F-4D97-AF65-F5344CB8AC3E}">
        <p14:creationId xmlns:p14="http://schemas.microsoft.com/office/powerpoint/2010/main" xmlns="" val="329742338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définitions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426335" y="2487769"/>
            <a:ext cx="8686800" cy="4114800"/>
          </a:xfrm>
        </p:spPr>
        <p:txBody>
          <a:bodyPr/>
          <a:lstStyle/>
          <a:p>
            <a:r>
              <a:rPr lang="fr-FR" sz="2600" dirty="0"/>
              <a:t>Les arbres sont enracinés. Une fois la  </a:t>
            </a:r>
            <a:r>
              <a:rPr lang="fr-FR" sz="2600" b="1" dirty="0">
                <a:solidFill>
                  <a:srgbClr val="008000"/>
                </a:solidFill>
              </a:rPr>
              <a:t>racine</a:t>
            </a:r>
            <a:r>
              <a:rPr lang="fr-FR" sz="2600" dirty="0"/>
              <a:t> définit tous les  nœuds admettent un </a:t>
            </a:r>
            <a:r>
              <a:rPr lang="fr-FR" sz="2600" b="1" dirty="0">
                <a:solidFill>
                  <a:srgbClr val="008000"/>
                </a:solidFill>
              </a:rPr>
              <a:t>niveau</a:t>
            </a:r>
            <a:r>
              <a:rPr lang="fr-FR" sz="2600" dirty="0"/>
              <a:t>. </a:t>
            </a:r>
          </a:p>
          <a:p>
            <a:r>
              <a:rPr lang="fr-FR" sz="2600" dirty="0"/>
              <a:t>Les arbres ont des </a:t>
            </a:r>
            <a:r>
              <a:rPr lang="fr-FR" sz="2600" dirty="0" err="1"/>
              <a:t>noeuds</a:t>
            </a:r>
            <a:r>
              <a:rPr lang="fr-FR" sz="2600" dirty="0"/>
              <a:t> </a:t>
            </a:r>
            <a:r>
              <a:rPr lang="fr-FR" sz="2600" b="1" dirty="0">
                <a:solidFill>
                  <a:srgbClr val="008000"/>
                </a:solidFill>
              </a:rPr>
              <a:t>internes</a:t>
            </a:r>
            <a:r>
              <a:rPr lang="fr-FR" sz="2600" dirty="0"/>
              <a:t> et des  </a:t>
            </a:r>
            <a:r>
              <a:rPr lang="fr-FR" sz="2600" b="1" dirty="0">
                <a:solidFill>
                  <a:srgbClr val="008000"/>
                </a:solidFill>
              </a:rPr>
              <a:t>feuilles </a:t>
            </a:r>
            <a:r>
              <a:rPr lang="fr-FR" sz="2600" dirty="0"/>
              <a:t>(nœuds externes). Chaque </a:t>
            </a:r>
            <a:r>
              <a:rPr lang="fr-FR" sz="2600" dirty="0" err="1"/>
              <a:t>noeud</a:t>
            </a:r>
            <a:r>
              <a:rPr lang="fr-FR" sz="2600" dirty="0"/>
              <a:t> (à l’exception de la racine) a un  </a:t>
            </a:r>
            <a:r>
              <a:rPr lang="fr-FR" sz="2600" b="1" dirty="0">
                <a:solidFill>
                  <a:srgbClr val="008000"/>
                </a:solidFill>
              </a:rPr>
              <a:t>parent</a:t>
            </a:r>
            <a:r>
              <a:rPr lang="fr-FR" sz="2600" dirty="0"/>
              <a:t> et admet  zéro ou plusieurs </a:t>
            </a:r>
            <a:r>
              <a:rPr lang="fr-FR" sz="2600" b="1" dirty="0">
                <a:solidFill>
                  <a:srgbClr val="008000"/>
                </a:solidFill>
              </a:rPr>
              <a:t>fils</a:t>
            </a:r>
            <a:r>
              <a:rPr lang="fr-FR" sz="2600" dirty="0"/>
              <a:t>.</a:t>
            </a:r>
            <a:r>
              <a:rPr lang="fr-FR" dirty="0"/>
              <a:t> </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364793" y="4619355"/>
            <a:ext cx="5191850" cy="1933845"/>
          </a:xfrm>
          <a:prstGeom prst="rect">
            <a:avLst/>
          </a:prstGeom>
        </p:spPr>
      </p:pic>
    </p:spTree>
    <p:extLst>
      <p:ext uri="{BB962C8B-B14F-4D97-AF65-F5344CB8AC3E}">
        <p14:creationId xmlns:p14="http://schemas.microsoft.com/office/powerpoint/2010/main" xmlns="" val="4309587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binaires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7" name="Rectangle 3"/>
          <p:cNvSpPr>
            <a:spLocks noGrp="1" noChangeArrowheads="1"/>
          </p:cNvSpPr>
          <p:nvPr>
            <p:ph type="body" idx="1"/>
          </p:nvPr>
        </p:nvSpPr>
        <p:spPr>
          <a:xfrm>
            <a:off x="1909293" y="2496355"/>
            <a:ext cx="7772400" cy="4876800"/>
          </a:xfrm>
        </p:spPr>
        <p:txBody>
          <a:bodyPr/>
          <a:lstStyle/>
          <a:p>
            <a:r>
              <a:rPr lang="fr-FR" dirty="0"/>
              <a:t>Un </a:t>
            </a:r>
            <a:r>
              <a:rPr lang="fr-FR" b="1" dirty="0">
                <a:solidFill>
                  <a:srgbClr val="008000"/>
                </a:solidFill>
              </a:rPr>
              <a:t>Arbre Binaire</a:t>
            </a:r>
            <a:r>
              <a:rPr lang="fr-FR" dirty="0"/>
              <a:t> est un arbre où chaque nœud admet au plus 2 fils. </a:t>
            </a: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480870" y="3852251"/>
            <a:ext cx="5229955" cy="2057687"/>
          </a:xfrm>
          <a:prstGeom prst="rect">
            <a:avLst/>
          </a:prstGeom>
        </p:spPr>
      </p:pic>
    </p:spTree>
    <p:extLst>
      <p:ext uri="{BB962C8B-B14F-4D97-AF65-F5344CB8AC3E}">
        <p14:creationId xmlns:p14="http://schemas.microsoft.com/office/powerpoint/2010/main" xmlns="" val="308579118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smtClean="0">
                <a:solidFill>
                  <a:schemeClr val="bg1"/>
                </a:solidFill>
                <a:latin typeface="Times New Roman" panose="02020603050405020304" pitchFamily="18" charset="0"/>
                <a:cs typeface="Times New Roman" panose="02020603050405020304" pitchFamily="18" charset="0"/>
              </a:rPr>
              <a:t>binaires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définitions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8" name="Rectangle 3"/>
          <p:cNvSpPr>
            <a:spLocks noGrp="1" noChangeArrowheads="1"/>
          </p:cNvSpPr>
          <p:nvPr>
            <p:ph type="body" idx="1"/>
          </p:nvPr>
        </p:nvSpPr>
        <p:spPr>
          <a:xfrm>
            <a:off x="1516487" y="2513527"/>
            <a:ext cx="8610600" cy="4114800"/>
          </a:xfrm>
        </p:spPr>
        <p:txBody>
          <a:bodyPr/>
          <a:lstStyle/>
          <a:p>
            <a:r>
              <a:rPr lang="fr-FR" sz="2800" dirty="0"/>
              <a:t>Nœuds d’un arbre contiennent des </a:t>
            </a:r>
            <a:r>
              <a:rPr lang="fr-FR" sz="2800" b="1" dirty="0">
                <a:solidFill>
                  <a:srgbClr val="008000"/>
                </a:solidFill>
              </a:rPr>
              <a:t>clés </a:t>
            </a:r>
            <a:r>
              <a:rPr lang="fr-FR" sz="2800" dirty="0"/>
              <a:t>(mots, nombres, </a:t>
            </a:r>
            <a:r>
              <a:rPr lang="fr-FR" sz="2800" dirty="0" err="1"/>
              <a:t>etc</a:t>
            </a:r>
            <a:r>
              <a:rPr lang="fr-FR" sz="2800" dirty="0"/>
              <a:t>)</a:t>
            </a:r>
          </a:p>
          <a:p>
            <a:r>
              <a:rPr lang="fr-FR" sz="2800" b="1" dirty="0">
                <a:solidFill>
                  <a:srgbClr val="008000"/>
                </a:solidFill>
              </a:rPr>
              <a:t>Arbre Binaire parfait  </a:t>
            </a:r>
            <a:r>
              <a:rPr lang="fr-FR" sz="2800" dirty="0"/>
              <a:t>: les feuilles sont toutes situées dans les deux derniers niveaux. Les feuilles du  dernier niveau sont toutes à gauche.</a:t>
            </a:r>
          </a:p>
        </p:txBody>
      </p:sp>
      <p:pic>
        <p:nvPicPr>
          <p:cNvPr id="4" name="Imag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487552" y="4411767"/>
            <a:ext cx="2591162" cy="1867161"/>
          </a:xfrm>
          <a:prstGeom prst="rect">
            <a:avLst/>
          </a:prstGeom>
        </p:spPr>
      </p:pic>
    </p:spTree>
    <p:extLst>
      <p:ext uri="{BB962C8B-B14F-4D97-AF65-F5344CB8AC3E}">
        <p14:creationId xmlns:p14="http://schemas.microsoft.com/office/powerpoint/2010/main" xmlns="" val="132760469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smtClean="0">
                <a:solidFill>
                  <a:schemeClr val="bg1"/>
                </a:solidFill>
                <a:latin typeface="Times New Roman" panose="02020603050405020304" pitchFamily="18" charset="0"/>
                <a:cs typeface="Times New Roman" panose="02020603050405020304" pitchFamily="18" charset="0"/>
              </a:rPr>
              <a:t>binaires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a:t>
            </a:r>
            <a:r>
              <a:rPr lang="fr-FR" sz="4000" b="1" dirty="0" smtClean="0">
                <a:solidFill>
                  <a:schemeClr val="bg1"/>
                </a:solidFill>
                <a:latin typeface="Times New Roman" panose="02020603050405020304" pitchFamily="18" charset="0"/>
                <a:cs typeface="Times New Roman" panose="02020603050405020304" pitchFamily="18" charset="0"/>
              </a:rPr>
              <a:t>représentation </a:t>
            </a:r>
            <a:r>
              <a:rPr lang="fr-FR" sz="4000" b="1" dirty="0">
                <a:solidFill>
                  <a:schemeClr val="bg1"/>
                </a:solidFill>
                <a:latin typeface="Times New Roman" panose="02020603050405020304" pitchFamily="18" charset="0"/>
                <a:cs typeface="Times New Roman" panose="02020603050405020304" pitchFamily="18" charset="0"/>
              </a:rPr>
              <a:t>par tableaux</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2115355" y="2599386"/>
            <a:ext cx="7772400" cy="4114800"/>
          </a:xfrm>
        </p:spPr>
        <p:txBody>
          <a:bodyPr/>
          <a:lstStyle/>
          <a:p>
            <a:pPr algn="just">
              <a:lnSpc>
                <a:spcPct val="90000"/>
              </a:lnSpc>
            </a:pPr>
            <a:r>
              <a:rPr lang="fr-FR" dirty="0"/>
              <a:t>Un arbre binaire complet peut être représenté par un tableau A avec un accès en O(1) à chaque </a:t>
            </a:r>
            <a:r>
              <a:rPr lang="fr-FR" dirty="0" smtClean="0"/>
              <a:t>nœud :</a:t>
            </a:r>
            <a:endParaRPr lang="fr-FR" dirty="0"/>
          </a:p>
          <a:p>
            <a:pPr>
              <a:lnSpc>
                <a:spcPct val="40000"/>
              </a:lnSpc>
            </a:pPr>
            <a:endParaRPr lang="fr-FR" dirty="0"/>
          </a:p>
          <a:p>
            <a:pPr lvl="1"/>
            <a:r>
              <a:rPr lang="fr-FR" dirty="0"/>
              <a:t>Mémoriser les </a:t>
            </a:r>
            <a:r>
              <a:rPr lang="fr-FR" dirty="0" smtClean="0"/>
              <a:t>nœuds </a:t>
            </a:r>
            <a:r>
              <a:rPr lang="fr-FR" dirty="0"/>
              <a:t>séquentiellement de la racine aux feuilles et de gauche vers la droite. </a:t>
            </a:r>
          </a:p>
          <a:p>
            <a:pPr lvl="1">
              <a:lnSpc>
                <a:spcPct val="90000"/>
              </a:lnSpc>
            </a:pPr>
            <a:r>
              <a:rPr lang="fr-FR" dirty="0"/>
              <a:t>Fils gauche de  A[i] est en A[2i]</a:t>
            </a:r>
          </a:p>
          <a:p>
            <a:pPr lvl="1">
              <a:lnSpc>
                <a:spcPct val="90000"/>
              </a:lnSpc>
            </a:pPr>
            <a:r>
              <a:rPr lang="fr-FR" dirty="0"/>
              <a:t>Fils droit de A[i] est en  A[2i + 1]</a:t>
            </a:r>
          </a:p>
          <a:p>
            <a:pPr lvl="1">
              <a:lnSpc>
                <a:spcPct val="90000"/>
              </a:lnSpc>
            </a:pPr>
            <a:r>
              <a:rPr lang="fr-FR" dirty="0"/>
              <a:t>Parent de A[i] est en A[i/2]</a:t>
            </a:r>
          </a:p>
        </p:txBody>
      </p:sp>
    </p:spTree>
    <p:extLst>
      <p:ext uri="{BB962C8B-B14F-4D97-AF65-F5344CB8AC3E}">
        <p14:creationId xmlns:p14="http://schemas.microsoft.com/office/powerpoint/2010/main" xmlns="" val="156100549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smtClean="0">
                <a:solidFill>
                  <a:schemeClr val="bg1"/>
                </a:solidFill>
                <a:latin typeface="Times New Roman" panose="02020603050405020304" pitchFamily="18" charset="0"/>
                <a:cs typeface="Times New Roman" panose="02020603050405020304" pitchFamily="18" charset="0"/>
              </a:rPr>
              <a:t>binaires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a:t>
            </a:r>
            <a:r>
              <a:rPr lang="fr-FR" sz="4000" b="1" dirty="0" smtClean="0">
                <a:solidFill>
                  <a:schemeClr val="bg1"/>
                </a:solidFill>
                <a:latin typeface="Times New Roman" panose="02020603050405020304" pitchFamily="18" charset="0"/>
                <a:cs typeface="Times New Roman" panose="02020603050405020304" pitchFamily="18" charset="0"/>
              </a:rPr>
              <a:t>représentation </a:t>
            </a:r>
            <a:r>
              <a:rPr lang="fr-FR" sz="4000" b="1" dirty="0">
                <a:solidFill>
                  <a:schemeClr val="bg1"/>
                </a:solidFill>
                <a:latin typeface="Times New Roman" panose="02020603050405020304" pitchFamily="18" charset="0"/>
                <a:cs typeface="Times New Roman" panose="02020603050405020304" pitchFamily="18" charset="0"/>
              </a:rPr>
              <a:t>par tableaux</a:t>
            </a:r>
            <a:endParaRPr lang="en-US" sz="4000" kern="1200" dirty="0">
              <a:solidFill>
                <a:schemeClr val="bg1"/>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800572" y="2751793"/>
            <a:ext cx="6142317" cy="3780647"/>
          </a:xfrm>
          <a:prstGeom prst="rect">
            <a:avLst/>
          </a:prstGeom>
        </p:spPr>
      </p:pic>
    </p:spTree>
    <p:extLst>
      <p:ext uri="{BB962C8B-B14F-4D97-AF65-F5344CB8AC3E}">
        <p14:creationId xmlns:p14="http://schemas.microsoft.com/office/powerpoint/2010/main" xmlns="" val="107034714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smtClean="0">
                <a:solidFill>
                  <a:schemeClr val="bg1"/>
                </a:solidFill>
                <a:latin typeface="Times New Roman" panose="02020603050405020304" pitchFamily="18" charset="0"/>
                <a:cs typeface="Times New Roman" panose="02020603050405020304" pitchFamily="18" charset="0"/>
              </a:rPr>
              <a:t>Arbres</a:t>
            </a:r>
            <a:r>
              <a:rPr lang="fr-FR" sz="4000" b="1" dirty="0">
                <a:solidFill>
                  <a:srgbClr val="003399"/>
                </a:solidFill>
              </a:rPr>
              <a:t> </a:t>
            </a:r>
            <a:r>
              <a:rPr lang="fr-FR" sz="4000" b="1" dirty="0" smtClean="0">
                <a:solidFill>
                  <a:schemeClr val="bg1"/>
                </a:solidFill>
                <a:latin typeface="Times New Roman" panose="02020603050405020304" pitchFamily="18" charset="0"/>
                <a:cs typeface="Times New Roman" panose="02020603050405020304" pitchFamily="18" charset="0"/>
              </a:rPr>
              <a:t>binaires</a:t>
            </a:r>
            <a:r>
              <a:rPr lang="fr-FR" sz="4000" b="1" dirty="0">
                <a:solidFill>
                  <a:srgbClr val="003399"/>
                </a:solidFill>
              </a:rPr>
              <a:t> </a:t>
            </a:r>
            <a:r>
              <a:rPr lang="fr-FR" sz="4000" b="1" dirty="0">
                <a:solidFill>
                  <a:schemeClr val="bg1"/>
                </a:solidFill>
                <a:latin typeface="Times New Roman" panose="02020603050405020304" pitchFamily="18" charset="0"/>
                <a:cs typeface="Times New Roman" panose="02020603050405020304" pitchFamily="18" charset="0"/>
              </a:rPr>
              <a:t>: </a:t>
            </a:r>
            <a:r>
              <a:rPr lang="fr-FR" sz="4000" b="1" dirty="0" smtClean="0">
                <a:solidFill>
                  <a:schemeClr val="bg1"/>
                </a:solidFill>
                <a:latin typeface="Times New Roman" panose="02020603050405020304" pitchFamily="18" charset="0"/>
                <a:cs typeface="Times New Roman" panose="02020603050405020304" pitchFamily="18" charset="0"/>
              </a:rPr>
              <a:t>représentation </a:t>
            </a:r>
            <a:r>
              <a:rPr lang="fr-FR" sz="4000" b="1" dirty="0">
                <a:solidFill>
                  <a:schemeClr val="bg1"/>
                </a:solidFill>
                <a:latin typeface="Times New Roman" panose="02020603050405020304" pitchFamily="18" charset="0"/>
                <a:cs typeface="Times New Roman" panose="02020603050405020304" pitchFamily="18" charset="0"/>
              </a:rPr>
              <a:t>par pointeurs</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Text Box 5"/>
          <p:cNvSpPr txBox="1">
            <a:spLocks noGrp="1" noChangeArrowheads="1"/>
          </p:cNvSpPr>
          <p:nvPr>
            <p:ph type="body" idx="1"/>
          </p:nvPr>
        </p:nvSpPr>
        <p:spPr>
          <a:xfrm>
            <a:off x="2132527" y="2743200"/>
            <a:ext cx="8305800" cy="4114800"/>
          </a:xfrm>
          <a:noFill/>
          <a:ln/>
        </p:spPr>
        <p:txBody>
          <a:bodyPr/>
          <a:lstStyle/>
          <a:p>
            <a:pPr>
              <a:buFontTx/>
              <a:buNone/>
            </a:pPr>
            <a:r>
              <a:rPr lang="en-US" b="1" dirty="0" err="1">
                <a:latin typeface="Courier New" panose="02070309020205020404" pitchFamily="49" charset="0"/>
              </a:rPr>
              <a:t>typedef</a:t>
            </a:r>
            <a:r>
              <a:rPr lang="en-US" b="1" dirty="0">
                <a:latin typeface="Courier New" panose="02070309020205020404" pitchFamily="49" charset="0"/>
              </a:rPr>
              <a:t> </a:t>
            </a:r>
            <a:r>
              <a:rPr lang="en-US" b="1" dirty="0" err="1">
                <a:latin typeface="Courier New" panose="02070309020205020404" pitchFamily="49" charset="0"/>
              </a:rPr>
              <a:t>struct</a:t>
            </a:r>
            <a:r>
              <a:rPr lang="en-US" b="1" dirty="0">
                <a:latin typeface="Courier New" panose="02070309020205020404" pitchFamily="49" charset="0"/>
              </a:rPr>
              <a:t> n{</a:t>
            </a:r>
          </a:p>
          <a:p>
            <a:pPr>
              <a:buFontTx/>
              <a:buNone/>
            </a:pPr>
            <a:r>
              <a:rPr lang="en-US" b="1" dirty="0">
                <a:latin typeface="Courier New" panose="02070309020205020404" pitchFamily="49" charset="0"/>
              </a:rPr>
              <a:t>	</a:t>
            </a:r>
            <a:r>
              <a:rPr lang="en-US" b="1" u="sng" dirty="0" err="1">
                <a:effectLst>
                  <a:outerShdw blurRad="38100" dist="38100" dir="2700000" algn="tl">
                    <a:srgbClr val="C0C0C0"/>
                  </a:outerShdw>
                </a:effectLst>
                <a:latin typeface="Courier New" panose="02070309020205020404" pitchFamily="49" charset="0"/>
              </a:rPr>
              <a:t>int</a:t>
            </a:r>
            <a:r>
              <a:rPr lang="en-US" b="1" u="sng" dirty="0">
                <a:effectLst>
                  <a:outerShdw blurRad="38100" dist="38100" dir="2700000" algn="tl">
                    <a:srgbClr val="C0C0C0"/>
                  </a:outerShdw>
                </a:effectLst>
                <a:latin typeface="Courier New" panose="02070309020205020404" pitchFamily="49" charset="0"/>
              </a:rPr>
              <a:t> </a:t>
            </a:r>
            <a:r>
              <a:rPr lang="en-US" b="1" u="sng" dirty="0" err="1">
                <a:effectLst>
                  <a:outerShdw blurRad="38100" dist="38100" dir="2700000" algn="tl">
                    <a:srgbClr val="C0C0C0"/>
                  </a:outerShdw>
                </a:effectLst>
                <a:latin typeface="Courier New" panose="02070309020205020404" pitchFamily="49" charset="0"/>
              </a:rPr>
              <a:t>clé</a:t>
            </a:r>
            <a:r>
              <a:rPr lang="en-US" b="1" u="sng" dirty="0">
                <a:effectLst>
                  <a:outerShdw blurRad="38100" dist="38100" dir="2700000" algn="tl">
                    <a:srgbClr val="C0C0C0"/>
                  </a:outerShdw>
                </a:effectLst>
                <a:latin typeface="Courier New" panose="02070309020205020404" pitchFamily="49" charset="0"/>
              </a:rPr>
              <a:t>;</a:t>
            </a:r>
            <a:endParaRPr lang="en-US" b="1" dirty="0">
              <a:latin typeface="Courier New" panose="02070309020205020404" pitchFamily="49" charset="0"/>
            </a:endParaRPr>
          </a:p>
          <a:p>
            <a:pPr>
              <a:buFontTx/>
              <a:buNone/>
            </a:pPr>
            <a:r>
              <a:rPr lang="en-US" b="1" dirty="0">
                <a:latin typeface="Courier New" panose="02070309020205020404" pitchFamily="49" charset="0"/>
              </a:rPr>
              <a:t>	</a:t>
            </a:r>
            <a:r>
              <a:rPr lang="en-US" b="1" u="sng" dirty="0" err="1">
                <a:effectLst>
                  <a:outerShdw blurRad="38100" dist="38100" dir="2700000" algn="tl">
                    <a:srgbClr val="C0C0C0"/>
                  </a:outerShdw>
                </a:effectLst>
                <a:latin typeface="Courier New" panose="02070309020205020404" pitchFamily="49" charset="0"/>
              </a:rPr>
              <a:t>struct</a:t>
            </a:r>
            <a:r>
              <a:rPr lang="en-US" b="1" u="sng" dirty="0">
                <a:effectLst>
                  <a:outerShdw blurRad="38100" dist="38100" dir="2700000" algn="tl">
                    <a:srgbClr val="C0C0C0"/>
                  </a:outerShdw>
                </a:effectLst>
                <a:latin typeface="Courier New" panose="02070309020205020404" pitchFamily="49" charset="0"/>
              </a:rPr>
              <a:t> n *</a:t>
            </a:r>
            <a:r>
              <a:rPr lang="en-US" b="1" u="sng" dirty="0" err="1">
                <a:effectLst>
                  <a:outerShdw blurRad="38100" dist="38100" dir="2700000" algn="tl">
                    <a:srgbClr val="C0C0C0"/>
                  </a:outerShdw>
                </a:effectLst>
                <a:latin typeface="Courier New" panose="02070309020205020404" pitchFamily="49" charset="0"/>
              </a:rPr>
              <a:t>fGauche</a:t>
            </a:r>
            <a:r>
              <a:rPr lang="en-US" b="1" u="sng" dirty="0">
                <a:effectLst>
                  <a:outerShdw blurRad="38100" dist="38100" dir="2700000" algn="tl">
                    <a:srgbClr val="C0C0C0"/>
                  </a:outerShdw>
                </a:effectLst>
                <a:latin typeface="Courier New" panose="02070309020205020404" pitchFamily="49" charset="0"/>
              </a:rPr>
              <a:t>, *</a:t>
            </a:r>
            <a:r>
              <a:rPr lang="en-US" b="1" u="sng" dirty="0" err="1">
                <a:effectLst>
                  <a:outerShdw blurRad="38100" dist="38100" dir="2700000" algn="tl">
                    <a:srgbClr val="C0C0C0"/>
                  </a:outerShdw>
                </a:effectLst>
                <a:latin typeface="Courier New" panose="02070309020205020404" pitchFamily="49" charset="0"/>
              </a:rPr>
              <a:t>fDroit</a:t>
            </a:r>
            <a:r>
              <a:rPr lang="en-US" b="1" u="sng" dirty="0">
                <a:effectLst>
                  <a:outerShdw blurRad="38100" dist="38100" dir="2700000" algn="tl">
                    <a:srgbClr val="C0C0C0"/>
                  </a:outerShdw>
                </a:effectLst>
                <a:latin typeface="Courier New" panose="02070309020205020404" pitchFamily="49" charset="0"/>
              </a:rPr>
              <a:t>;</a:t>
            </a:r>
            <a:endParaRPr lang="en-US" b="1" dirty="0">
              <a:latin typeface="Courier New" panose="02070309020205020404" pitchFamily="49" charset="0"/>
            </a:endParaRPr>
          </a:p>
          <a:p>
            <a:pPr>
              <a:buFontTx/>
              <a:buNone/>
            </a:pPr>
            <a:r>
              <a:rPr lang="en-US" b="1" dirty="0">
                <a:latin typeface="Courier New" panose="02070309020205020404" pitchFamily="49" charset="0"/>
              </a:rPr>
              <a:t>}</a:t>
            </a:r>
            <a:r>
              <a:rPr lang="en-US" b="1" dirty="0" err="1">
                <a:latin typeface="Courier New" panose="02070309020205020404" pitchFamily="49" charset="0"/>
              </a:rPr>
              <a:t>nœud</a:t>
            </a:r>
            <a:r>
              <a:rPr lang="en-US" b="1" dirty="0">
                <a:latin typeface="Courier New" panose="02070309020205020404" pitchFamily="49" charset="0"/>
              </a:rPr>
              <a:t>;</a:t>
            </a:r>
          </a:p>
          <a:p>
            <a:pPr>
              <a:buFontTx/>
              <a:buNone/>
            </a:pPr>
            <a:endParaRPr lang="en-US" sz="2400" b="1" dirty="0">
              <a:latin typeface="Courier New" panose="02070309020205020404" pitchFamily="49" charset="0"/>
            </a:endParaRPr>
          </a:p>
          <a:p>
            <a:pPr>
              <a:buFontTx/>
              <a:buNone/>
            </a:pPr>
            <a:r>
              <a:rPr lang="en-US" b="1" dirty="0" err="1">
                <a:latin typeface="Courier New" panose="02070309020205020404" pitchFamily="49" charset="0"/>
              </a:rPr>
              <a:t>typedef</a:t>
            </a:r>
            <a:r>
              <a:rPr lang="en-US" b="1" dirty="0">
                <a:latin typeface="Courier New" panose="02070309020205020404" pitchFamily="49" charset="0"/>
              </a:rPr>
              <a:t> </a:t>
            </a:r>
            <a:r>
              <a:rPr lang="en-US" b="1" dirty="0" err="1">
                <a:latin typeface="Courier New" panose="02070309020205020404" pitchFamily="49" charset="0"/>
              </a:rPr>
              <a:t>nœud</a:t>
            </a:r>
            <a:r>
              <a:rPr lang="en-US" b="1" dirty="0">
                <a:latin typeface="Courier New" panose="02070309020205020404" pitchFamily="49" charset="0"/>
              </a:rPr>
              <a:t> * </a:t>
            </a:r>
            <a:r>
              <a:rPr lang="en-US" b="1" dirty="0" err="1">
                <a:latin typeface="Courier New" panose="02070309020205020404" pitchFamily="49" charset="0"/>
              </a:rPr>
              <a:t>Arbre</a:t>
            </a:r>
            <a:r>
              <a:rPr lang="en-US" b="1" dirty="0">
                <a:latin typeface="Courier New" panose="02070309020205020404" pitchFamily="49" charset="0"/>
              </a:rPr>
              <a:t>;</a:t>
            </a:r>
          </a:p>
        </p:txBody>
      </p:sp>
    </p:spTree>
    <p:extLst>
      <p:ext uri="{BB962C8B-B14F-4D97-AF65-F5344CB8AC3E}">
        <p14:creationId xmlns:p14="http://schemas.microsoft.com/office/powerpoint/2010/main" xmlns="" val="288177021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Parcours : </a:t>
            </a:r>
            <a:r>
              <a:rPr lang="fr-FR" sz="4000" b="1" dirty="0" err="1">
                <a:solidFill>
                  <a:schemeClr val="bg1"/>
                </a:solidFill>
                <a:latin typeface="Times New Roman" panose="02020603050405020304" pitchFamily="18" charset="0"/>
                <a:cs typeface="Times New Roman" panose="02020603050405020304" pitchFamily="18" charset="0"/>
              </a:rPr>
              <a:t>inOrdre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Text Box 3"/>
          <p:cNvSpPr txBox="1">
            <a:spLocks noChangeArrowheads="1"/>
          </p:cNvSpPr>
          <p:nvPr/>
        </p:nvSpPr>
        <p:spPr bwMode="auto">
          <a:xfrm>
            <a:off x="1604228" y="2900968"/>
            <a:ext cx="8458200" cy="190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r>
              <a:rPr lang="en-US" sz="2400" b="1" dirty="0" err="1">
                <a:solidFill>
                  <a:srgbClr val="000099"/>
                </a:solidFill>
                <a:latin typeface="Times New Roman" panose="02020603050405020304" pitchFamily="18" charset="0"/>
              </a:rPr>
              <a:t>InOrdre</a:t>
            </a:r>
            <a:r>
              <a:rPr lang="en-US" sz="2400" dirty="0">
                <a:latin typeface="Times New Roman" panose="02020603050405020304" pitchFamily="18" charset="0"/>
              </a:rPr>
              <a:t> </a:t>
            </a:r>
            <a:r>
              <a:rPr lang="en-US" sz="2400" dirty="0" err="1">
                <a:latin typeface="Times New Roman" panose="02020603050405020304" pitchFamily="18" charset="0"/>
              </a:rPr>
              <a:t>est</a:t>
            </a:r>
            <a:r>
              <a:rPr lang="en-US" sz="2400" dirty="0">
                <a:latin typeface="Times New Roman" panose="02020603050405020304" pitchFamily="18" charset="0"/>
              </a:rPr>
              <a:t> </a:t>
            </a:r>
            <a:r>
              <a:rPr lang="en-US" sz="2400" dirty="0" err="1">
                <a:latin typeface="Times New Roman" panose="02020603050405020304" pitchFamily="18" charset="0"/>
              </a:rPr>
              <a:t>décrit</a:t>
            </a:r>
            <a:r>
              <a:rPr lang="en-US" sz="2400" dirty="0">
                <a:latin typeface="Times New Roman" panose="02020603050405020304" pitchFamily="18" charset="0"/>
              </a:rPr>
              <a:t> </a:t>
            </a:r>
            <a:r>
              <a:rPr lang="en-US" sz="2400" dirty="0" err="1" smtClean="0">
                <a:latin typeface="Times New Roman" panose="02020603050405020304" pitchFamily="18" charset="0"/>
              </a:rPr>
              <a:t>récursivement</a:t>
            </a:r>
            <a:r>
              <a:rPr lang="en-US" sz="2400" dirty="0" smtClean="0">
                <a:latin typeface="Times New Roman" panose="02020603050405020304" pitchFamily="18" charset="0"/>
              </a:rPr>
              <a:t> </a:t>
            </a:r>
            <a:r>
              <a:rPr lang="en-US" sz="2400" dirty="0">
                <a:latin typeface="Times New Roman" panose="02020603050405020304" pitchFamily="18" charset="0"/>
              </a:rPr>
              <a:t>:</a:t>
            </a:r>
          </a:p>
          <a:p>
            <a:pPr>
              <a:lnSpc>
                <a:spcPct val="70000"/>
              </a:lnSpc>
            </a:pPr>
            <a:endParaRPr lang="en-US" sz="2400" dirty="0">
              <a:latin typeface="Times New Roman" panose="02020603050405020304" pitchFamily="18" charset="0"/>
            </a:endParaRPr>
          </a:p>
          <a:p>
            <a:pPr lvl="1">
              <a:buFontTx/>
              <a:buChar char="•"/>
            </a:pPr>
            <a:r>
              <a:rPr lang="en-US" sz="2400" dirty="0">
                <a:latin typeface="Times New Roman" panose="02020603050405020304" pitchFamily="18" charset="0"/>
              </a:rPr>
              <a:t> </a:t>
            </a:r>
            <a:r>
              <a:rPr lang="en-US" sz="2400" dirty="0" err="1">
                <a:latin typeface="Times New Roman" panose="02020603050405020304" pitchFamily="18" charset="0"/>
              </a:rPr>
              <a:t>Visiter</a:t>
            </a:r>
            <a:r>
              <a:rPr lang="en-US" sz="2400" dirty="0">
                <a:latin typeface="Times New Roman" panose="02020603050405020304" pitchFamily="18" charset="0"/>
              </a:rPr>
              <a:t> le sous-</a:t>
            </a:r>
            <a:r>
              <a:rPr lang="en-US" sz="2400" dirty="0" err="1">
                <a:latin typeface="Times New Roman" panose="02020603050405020304" pitchFamily="18" charset="0"/>
              </a:rPr>
              <a:t>arbre</a:t>
            </a:r>
            <a:r>
              <a:rPr lang="en-US" sz="2400" dirty="0">
                <a:latin typeface="Times New Roman" panose="02020603050405020304" pitchFamily="18" charset="0"/>
              </a:rPr>
              <a:t> gauche en </a:t>
            </a:r>
            <a:r>
              <a:rPr lang="en-US" sz="2400" dirty="0" err="1">
                <a:latin typeface="Times New Roman" panose="02020603050405020304" pitchFamily="18" charset="0"/>
              </a:rPr>
              <a:t>InOrdre</a:t>
            </a:r>
            <a:endParaRPr lang="en-US" sz="2400" dirty="0">
              <a:latin typeface="Times New Roman" panose="02020603050405020304" pitchFamily="18" charset="0"/>
            </a:endParaRPr>
          </a:p>
          <a:p>
            <a:pPr lvl="1">
              <a:buFontTx/>
              <a:buChar char="•"/>
            </a:pPr>
            <a:r>
              <a:rPr lang="en-US" sz="2400" dirty="0">
                <a:latin typeface="Times New Roman" panose="02020603050405020304" pitchFamily="18" charset="0"/>
              </a:rPr>
              <a:t> </a:t>
            </a:r>
            <a:r>
              <a:rPr lang="en-US" sz="2400" b="1" dirty="0" err="1">
                <a:latin typeface="Times New Roman" panose="02020603050405020304" pitchFamily="18" charset="0"/>
              </a:rPr>
              <a:t>Visiter</a:t>
            </a:r>
            <a:r>
              <a:rPr lang="en-US" sz="2400" b="1" dirty="0">
                <a:latin typeface="Times New Roman" panose="02020603050405020304" pitchFamily="18" charset="0"/>
              </a:rPr>
              <a:t> la </a:t>
            </a:r>
            <a:r>
              <a:rPr lang="en-US" sz="2400" b="1" dirty="0" err="1">
                <a:latin typeface="Times New Roman" panose="02020603050405020304" pitchFamily="18" charset="0"/>
              </a:rPr>
              <a:t>racine</a:t>
            </a:r>
            <a:endParaRPr lang="en-US" sz="2400" dirty="0">
              <a:latin typeface="Times New Roman" panose="02020603050405020304" pitchFamily="18" charset="0"/>
            </a:endParaRPr>
          </a:p>
          <a:p>
            <a:pPr lvl="1">
              <a:buFontTx/>
              <a:buChar char="•"/>
            </a:pPr>
            <a:r>
              <a:rPr lang="en-US" sz="2400" dirty="0">
                <a:latin typeface="Times New Roman" panose="02020603050405020304" pitchFamily="18" charset="0"/>
              </a:rPr>
              <a:t> </a:t>
            </a:r>
            <a:r>
              <a:rPr lang="en-US" sz="2400" dirty="0" err="1">
                <a:latin typeface="Times New Roman" panose="02020603050405020304" pitchFamily="18" charset="0"/>
              </a:rPr>
              <a:t>Visiter</a:t>
            </a:r>
            <a:r>
              <a:rPr lang="en-US" sz="2400" dirty="0">
                <a:latin typeface="Times New Roman" panose="02020603050405020304" pitchFamily="18" charset="0"/>
              </a:rPr>
              <a:t> le sous-</a:t>
            </a:r>
            <a:r>
              <a:rPr lang="en-US" sz="2400" dirty="0" err="1">
                <a:latin typeface="Times New Roman" panose="02020603050405020304" pitchFamily="18" charset="0"/>
              </a:rPr>
              <a:t>arbre</a:t>
            </a:r>
            <a:r>
              <a:rPr lang="en-US" sz="2400" dirty="0">
                <a:latin typeface="Times New Roman" panose="02020603050405020304" pitchFamily="18" charset="0"/>
              </a:rPr>
              <a:t> </a:t>
            </a:r>
            <a:r>
              <a:rPr lang="en-US" sz="2400" dirty="0" err="1">
                <a:latin typeface="Times New Roman" panose="02020603050405020304" pitchFamily="18" charset="0"/>
              </a:rPr>
              <a:t>droit</a:t>
            </a:r>
            <a:r>
              <a:rPr lang="en-US" sz="2400" dirty="0">
                <a:latin typeface="Times New Roman" panose="02020603050405020304" pitchFamily="18" charset="0"/>
              </a:rPr>
              <a:t> en </a:t>
            </a:r>
            <a:r>
              <a:rPr lang="en-US" sz="2400" dirty="0" err="1">
                <a:latin typeface="Times New Roman" panose="02020603050405020304" pitchFamily="18" charset="0"/>
              </a:rPr>
              <a:t>InOrdre</a:t>
            </a:r>
            <a:endParaRPr lang="en-US" sz="2400" dirty="0">
              <a:latin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682715" y="4062549"/>
            <a:ext cx="2889476" cy="2104571"/>
          </a:xfrm>
          <a:prstGeom prst="rect">
            <a:avLst/>
          </a:prstGeom>
        </p:spPr>
      </p:pic>
      <p:cxnSp>
        <p:nvCxnSpPr>
          <p:cNvPr id="8" name="Connecteur droit 7"/>
          <p:cNvCxnSpPr/>
          <p:nvPr/>
        </p:nvCxnSpPr>
        <p:spPr>
          <a:xfrm rot="10800000" flipV="1">
            <a:off x="4193177" y="5878286"/>
            <a:ext cx="3722914" cy="65314"/>
          </a:xfrm>
          <a:prstGeom prst="line">
            <a:avLst/>
          </a:prstGeom>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5290457" y="5643154"/>
            <a:ext cx="1619794" cy="369332"/>
          </a:xfrm>
          <a:prstGeom prst="rect">
            <a:avLst/>
          </a:prstGeom>
          <a:noFill/>
        </p:spPr>
        <p:txBody>
          <a:bodyPr wrap="square" rtlCol="0">
            <a:spAutoFit/>
          </a:bodyPr>
          <a:lstStyle/>
          <a:p>
            <a:r>
              <a:rPr lang="fr-MA" dirty="0" smtClean="0"/>
              <a:t>DEBUT</a:t>
            </a:r>
            <a:endParaRPr lang="fr-FR" dirty="0"/>
          </a:p>
        </p:txBody>
      </p:sp>
    </p:spTree>
    <p:extLst>
      <p:ext uri="{BB962C8B-B14F-4D97-AF65-F5344CB8AC3E}">
        <p14:creationId xmlns:p14="http://schemas.microsoft.com/office/powerpoint/2010/main" xmlns="" val="220790594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Parcours : </a:t>
            </a:r>
            <a:r>
              <a:rPr lang="fr-FR" sz="4000" b="1" dirty="0" err="1" smtClean="0">
                <a:solidFill>
                  <a:schemeClr val="bg1"/>
                </a:solidFill>
                <a:latin typeface="Times New Roman" panose="02020603050405020304" pitchFamily="18" charset="0"/>
                <a:cs typeface="Times New Roman" panose="02020603050405020304" pitchFamily="18" charset="0"/>
              </a:rPr>
              <a:t>PréOrdre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Text Box 2"/>
          <p:cNvSpPr txBox="1">
            <a:spLocks noChangeArrowheads="1"/>
          </p:cNvSpPr>
          <p:nvPr/>
        </p:nvSpPr>
        <p:spPr bwMode="auto">
          <a:xfrm>
            <a:off x="1664594" y="2411520"/>
            <a:ext cx="8458200" cy="274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sz="2400" b="1" dirty="0">
              <a:solidFill>
                <a:srgbClr val="000099"/>
              </a:solidFill>
              <a:latin typeface="Times New Roman" panose="02020603050405020304" pitchFamily="18" charset="0"/>
            </a:endParaRPr>
          </a:p>
          <a:p>
            <a:r>
              <a:rPr lang="en-US" sz="2400" b="1" dirty="0" err="1">
                <a:solidFill>
                  <a:srgbClr val="000099"/>
                </a:solidFill>
                <a:latin typeface="Times New Roman" panose="02020603050405020304" pitchFamily="18" charset="0"/>
              </a:rPr>
              <a:t>PréOrdre</a:t>
            </a:r>
            <a:r>
              <a:rPr lang="en-US" sz="2400" dirty="0">
                <a:latin typeface="Times New Roman" panose="02020603050405020304" pitchFamily="18" charset="0"/>
              </a:rPr>
              <a:t> </a:t>
            </a:r>
            <a:r>
              <a:rPr lang="en-US" sz="2400" dirty="0" err="1">
                <a:latin typeface="Times New Roman" panose="02020603050405020304" pitchFamily="18" charset="0"/>
              </a:rPr>
              <a:t>est</a:t>
            </a:r>
            <a:r>
              <a:rPr lang="en-US" sz="2400" dirty="0">
                <a:latin typeface="Times New Roman" panose="02020603050405020304" pitchFamily="18" charset="0"/>
              </a:rPr>
              <a:t> </a:t>
            </a:r>
            <a:r>
              <a:rPr lang="en-US" sz="2400" dirty="0" err="1">
                <a:latin typeface="Times New Roman" panose="02020603050405020304" pitchFamily="18" charset="0"/>
              </a:rPr>
              <a:t>décrit</a:t>
            </a:r>
            <a:r>
              <a:rPr lang="en-US" sz="2400" dirty="0">
                <a:latin typeface="Times New Roman" panose="02020603050405020304" pitchFamily="18" charset="0"/>
              </a:rPr>
              <a:t> </a:t>
            </a:r>
            <a:r>
              <a:rPr lang="en-US" sz="2400" dirty="0" err="1">
                <a:latin typeface="Times New Roman" panose="02020603050405020304" pitchFamily="18" charset="0"/>
              </a:rPr>
              <a:t>réursivement</a:t>
            </a:r>
            <a:r>
              <a:rPr lang="en-US" sz="2400" dirty="0">
                <a:latin typeface="Times New Roman" panose="02020603050405020304" pitchFamily="18" charset="0"/>
              </a:rPr>
              <a:t> :</a:t>
            </a:r>
          </a:p>
          <a:p>
            <a:pPr>
              <a:lnSpc>
                <a:spcPct val="70000"/>
              </a:lnSpc>
            </a:pPr>
            <a:endParaRPr lang="en-US" sz="2400" dirty="0">
              <a:latin typeface="Times New Roman" panose="02020603050405020304" pitchFamily="18" charset="0"/>
            </a:endParaRPr>
          </a:p>
          <a:p>
            <a:pPr lvl="1">
              <a:buFontTx/>
              <a:buChar char="•"/>
            </a:pPr>
            <a:r>
              <a:rPr lang="en-US" sz="2400" dirty="0">
                <a:latin typeface="Times New Roman" panose="02020603050405020304" pitchFamily="18" charset="0"/>
              </a:rPr>
              <a:t> </a:t>
            </a:r>
            <a:r>
              <a:rPr lang="en-US" sz="2400" b="1" dirty="0" err="1">
                <a:latin typeface="Times New Roman" panose="02020603050405020304" pitchFamily="18" charset="0"/>
              </a:rPr>
              <a:t>Visiter</a:t>
            </a:r>
            <a:r>
              <a:rPr lang="en-US" sz="2400" b="1" dirty="0">
                <a:latin typeface="Times New Roman" panose="02020603050405020304" pitchFamily="18" charset="0"/>
              </a:rPr>
              <a:t> la </a:t>
            </a:r>
            <a:r>
              <a:rPr lang="en-US" sz="2400" b="1" dirty="0" err="1">
                <a:latin typeface="Times New Roman" panose="02020603050405020304" pitchFamily="18" charset="0"/>
              </a:rPr>
              <a:t>racine</a:t>
            </a:r>
            <a:endParaRPr lang="en-US" sz="2400" dirty="0">
              <a:latin typeface="Times New Roman" panose="02020603050405020304" pitchFamily="18" charset="0"/>
            </a:endParaRPr>
          </a:p>
          <a:p>
            <a:pPr lvl="1">
              <a:buFontTx/>
              <a:buChar char="•"/>
            </a:pPr>
            <a:r>
              <a:rPr lang="en-US" sz="2400" dirty="0">
                <a:latin typeface="Times New Roman" panose="02020603050405020304" pitchFamily="18" charset="0"/>
              </a:rPr>
              <a:t> </a:t>
            </a:r>
            <a:r>
              <a:rPr lang="en-US" sz="2400" dirty="0" err="1">
                <a:latin typeface="Times New Roman" panose="02020603050405020304" pitchFamily="18" charset="0"/>
              </a:rPr>
              <a:t>Visiter</a:t>
            </a:r>
            <a:r>
              <a:rPr lang="en-US" sz="2400" dirty="0">
                <a:latin typeface="Times New Roman" panose="02020603050405020304" pitchFamily="18" charset="0"/>
              </a:rPr>
              <a:t> le sous-</a:t>
            </a:r>
            <a:r>
              <a:rPr lang="en-US" sz="2400" dirty="0" err="1">
                <a:latin typeface="Times New Roman" panose="02020603050405020304" pitchFamily="18" charset="0"/>
              </a:rPr>
              <a:t>arbre</a:t>
            </a:r>
            <a:r>
              <a:rPr lang="en-US" sz="2400" dirty="0">
                <a:latin typeface="Times New Roman" panose="02020603050405020304" pitchFamily="18" charset="0"/>
              </a:rPr>
              <a:t> gauche en </a:t>
            </a:r>
            <a:r>
              <a:rPr lang="en-US" sz="2400" dirty="0" err="1">
                <a:latin typeface="Times New Roman" panose="02020603050405020304" pitchFamily="18" charset="0"/>
              </a:rPr>
              <a:t>PréOrdre</a:t>
            </a:r>
            <a:endParaRPr lang="en-US" sz="2400" dirty="0">
              <a:latin typeface="Times New Roman" panose="02020603050405020304" pitchFamily="18" charset="0"/>
            </a:endParaRPr>
          </a:p>
          <a:p>
            <a:pPr lvl="1">
              <a:buFontTx/>
              <a:buChar char="•"/>
            </a:pPr>
            <a:r>
              <a:rPr lang="en-US" sz="2400" dirty="0">
                <a:latin typeface="Times New Roman" panose="02020603050405020304" pitchFamily="18" charset="0"/>
              </a:rPr>
              <a:t> </a:t>
            </a:r>
            <a:r>
              <a:rPr lang="en-US" sz="2400" dirty="0" err="1">
                <a:latin typeface="Times New Roman" panose="02020603050405020304" pitchFamily="18" charset="0"/>
              </a:rPr>
              <a:t>Visiter</a:t>
            </a:r>
            <a:r>
              <a:rPr lang="en-US" sz="2400" dirty="0">
                <a:latin typeface="Times New Roman" panose="02020603050405020304" pitchFamily="18" charset="0"/>
              </a:rPr>
              <a:t> le sous-</a:t>
            </a:r>
            <a:r>
              <a:rPr lang="en-US" sz="2400" dirty="0" err="1">
                <a:latin typeface="Times New Roman" panose="02020603050405020304" pitchFamily="18" charset="0"/>
              </a:rPr>
              <a:t>arbre</a:t>
            </a:r>
            <a:r>
              <a:rPr lang="en-US" sz="2400" dirty="0">
                <a:latin typeface="Times New Roman" panose="02020603050405020304" pitchFamily="18" charset="0"/>
              </a:rPr>
              <a:t> </a:t>
            </a:r>
            <a:r>
              <a:rPr lang="en-US" sz="2400" dirty="0" err="1">
                <a:latin typeface="Times New Roman" panose="02020603050405020304" pitchFamily="18" charset="0"/>
              </a:rPr>
              <a:t>droit</a:t>
            </a:r>
            <a:r>
              <a:rPr lang="en-US" sz="2400" dirty="0">
                <a:latin typeface="Times New Roman" panose="02020603050405020304" pitchFamily="18" charset="0"/>
              </a:rPr>
              <a:t> en </a:t>
            </a:r>
            <a:r>
              <a:rPr lang="en-US" sz="2400" dirty="0" err="1">
                <a:latin typeface="Times New Roman" panose="02020603050405020304" pitchFamily="18" charset="0"/>
              </a:rPr>
              <a:t>PréOrdre</a:t>
            </a:r>
            <a:endParaRPr lang="en-US" sz="2400" dirty="0">
              <a:latin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78032" y="4180124"/>
            <a:ext cx="3167282" cy="2114604"/>
          </a:xfrm>
          <a:prstGeom prst="rect">
            <a:avLst/>
          </a:prstGeom>
        </p:spPr>
      </p:pic>
    </p:spTree>
    <p:extLst>
      <p:ext uri="{BB962C8B-B14F-4D97-AF65-F5344CB8AC3E}">
        <p14:creationId xmlns:p14="http://schemas.microsoft.com/office/powerpoint/2010/main" xmlns="" val="24048592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4338"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Evaluation d’une expression</a:t>
            </a:r>
          </a:p>
        </p:txBody>
      </p:sp>
      <p:sp>
        <p:nvSpPr>
          <p:cNvPr id="14339" name="Rectangle 3"/>
          <p:cNvSpPr>
            <a:spLocks noGrp="1" noChangeArrowheads="1"/>
          </p:cNvSpPr>
          <p:nvPr>
            <p:ph type="body" idx="1"/>
          </p:nvPr>
        </p:nvSpPr>
        <p:spPr>
          <a:xfrm>
            <a:off x="1179226" y="3092970"/>
            <a:ext cx="9833548" cy="2693976"/>
          </a:xfrm>
        </p:spPr>
        <p:txBody>
          <a:bodyPr>
            <a:normAutofit/>
          </a:bodyPr>
          <a:lstStyle/>
          <a:p>
            <a:r>
              <a:rPr lang="fr-FR" sz="2000" dirty="0">
                <a:solidFill>
                  <a:srgbClr val="000000"/>
                </a:solidFill>
                <a:latin typeface="Times New Roman" panose="02020603050405020304" pitchFamily="18" charset="0"/>
                <a:cs typeface="Times New Roman" panose="02020603050405020304" pitchFamily="18" charset="0"/>
              </a:rPr>
              <a:t>A l’aide des opérations et des axiomes du TDA Pile évaluer l’expression suivante :</a:t>
            </a:r>
          </a:p>
          <a:p>
            <a:endParaRPr lang="fr-FR" sz="2000" dirty="0">
              <a:solidFill>
                <a:srgbClr val="000000"/>
              </a:solidFill>
              <a:latin typeface="Times New Roman" panose="02020603050405020304" pitchFamily="18" charset="0"/>
              <a:cs typeface="Times New Roman" panose="02020603050405020304" pitchFamily="18" charset="0"/>
            </a:endParaRPr>
          </a:p>
          <a:p>
            <a:r>
              <a:rPr lang="fr-FR" sz="2000" dirty="0">
                <a:solidFill>
                  <a:srgbClr val="000000"/>
                </a:solidFill>
                <a:latin typeface="Times New Roman" panose="02020603050405020304" pitchFamily="18" charset="0"/>
                <a:cs typeface="Times New Roman" panose="02020603050405020304" pitchFamily="18" charset="0"/>
              </a:rPr>
              <a:t>EV(DP(DP(EP(EP(</a:t>
            </a:r>
            <a:r>
              <a:rPr lang="fr-FR" sz="2000" dirty="0" err="1">
                <a:solidFill>
                  <a:srgbClr val="000000"/>
                </a:solidFill>
                <a:latin typeface="Times New Roman" panose="02020603050405020304" pitchFamily="18" charset="0"/>
                <a:cs typeface="Times New Roman" panose="02020603050405020304" pitchFamily="18" charset="0"/>
              </a:rPr>
              <a:t>PV,a</a:t>
            </a:r>
            <a:r>
              <a:rPr lang="fr-FR" sz="2000" dirty="0">
                <a:solidFill>
                  <a:srgbClr val="000000"/>
                </a:solidFill>
                <a:latin typeface="Times New Roman" panose="02020603050405020304" pitchFamily="18" charset="0"/>
                <a:cs typeface="Times New Roman" panose="02020603050405020304" pitchFamily="18" charset="0"/>
              </a:rPr>
              <a:t>)),b)))?</a:t>
            </a:r>
          </a:p>
          <a:p>
            <a:endParaRPr lang="fr-FR" sz="20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Parcours : non-récursif</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Text Box 2"/>
          <p:cNvSpPr txBox="1">
            <a:spLocks noChangeArrowheads="1"/>
          </p:cNvSpPr>
          <p:nvPr/>
        </p:nvSpPr>
        <p:spPr bwMode="auto">
          <a:xfrm>
            <a:off x="1335110" y="2503080"/>
            <a:ext cx="8839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r>
              <a:rPr lang="en-US" b="1" dirty="0" err="1">
                <a:solidFill>
                  <a:srgbClr val="003399"/>
                </a:solidFill>
                <a:latin typeface="Times New Roman" panose="02020603050405020304" pitchFamily="18" charset="0"/>
              </a:rPr>
              <a:t>PréOrdre</a:t>
            </a:r>
            <a:r>
              <a:rPr lang="en-US" dirty="0">
                <a:latin typeface="Times New Roman" panose="02020603050405020304" pitchFamily="18" charset="0"/>
              </a:rPr>
              <a:t> </a:t>
            </a:r>
            <a:r>
              <a:rPr lang="en-US" dirty="0" err="1">
                <a:latin typeface="Times New Roman" panose="02020603050405020304" pitchFamily="18" charset="0"/>
              </a:rPr>
              <a:t>itératif</a:t>
            </a:r>
            <a:r>
              <a:rPr lang="en-US" dirty="0">
                <a:latin typeface="Times New Roman" panose="02020603050405020304" pitchFamily="18" charset="0"/>
              </a:rPr>
              <a:t> en </a:t>
            </a:r>
            <a:r>
              <a:rPr lang="en-US" dirty="0" err="1">
                <a:latin typeface="Times New Roman" panose="02020603050405020304" pitchFamily="18" charset="0"/>
              </a:rPr>
              <a:t>utilisant</a:t>
            </a:r>
            <a:r>
              <a:rPr lang="en-US" dirty="0">
                <a:latin typeface="Times New Roman" panose="02020603050405020304" pitchFamily="18" charset="0"/>
              </a:rPr>
              <a:t> </a:t>
            </a:r>
            <a:r>
              <a:rPr lang="en-US" dirty="0" err="1">
                <a:latin typeface="Times New Roman" panose="02020603050405020304" pitchFamily="18" charset="0"/>
              </a:rPr>
              <a:t>une</a:t>
            </a:r>
            <a:r>
              <a:rPr lang="en-US" dirty="0">
                <a:latin typeface="Times New Roman" panose="02020603050405020304" pitchFamily="18" charset="0"/>
              </a:rPr>
              <a:t> Pile.</a:t>
            </a:r>
          </a:p>
          <a:p>
            <a:r>
              <a:rPr lang="en-US" dirty="0">
                <a:latin typeface="Times New Roman" panose="02020603050405020304" pitchFamily="18" charset="0"/>
              </a:rPr>
              <a:t> </a:t>
            </a:r>
            <a:endParaRPr lang="en-US" sz="2600" b="1" dirty="0"/>
          </a:p>
          <a:p>
            <a:r>
              <a:rPr lang="en-US" sz="2600" b="1" dirty="0"/>
              <a:t>Pile S</a:t>
            </a:r>
          </a:p>
          <a:p>
            <a:r>
              <a:rPr lang="en-US" sz="2600" b="1" dirty="0" err="1"/>
              <a:t>empiler</a:t>
            </a:r>
            <a:r>
              <a:rPr lang="en-US" sz="2600" b="1" dirty="0"/>
              <a:t> </a:t>
            </a:r>
            <a:r>
              <a:rPr lang="en-US" sz="2600" b="1" dirty="0" err="1"/>
              <a:t>racine</a:t>
            </a:r>
            <a:r>
              <a:rPr lang="en-US" sz="2600" b="1" dirty="0"/>
              <a:t> </a:t>
            </a:r>
            <a:r>
              <a:rPr lang="en-US" sz="2600" b="1" dirty="0" err="1"/>
              <a:t>dans</a:t>
            </a:r>
            <a:r>
              <a:rPr lang="en-US" sz="2600" b="1" dirty="0"/>
              <a:t> S</a:t>
            </a:r>
          </a:p>
          <a:p>
            <a:r>
              <a:rPr lang="en-US" sz="2600" b="1" dirty="0" err="1"/>
              <a:t>répéter</a:t>
            </a:r>
            <a:r>
              <a:rPr lang="en-US" sz="2600" b="1" dirty="0"/>
              <a:t> </a:t>
            </a:r>
            <a:r>
              <a:rPr lang="en-US" sz="2600" b="1" dirty="0" err="1"/>
              <a:t>jusqu’à</a:t>
            </a:r>
            <a:r>
              <a:rPr lang="en-US" sz="2600" b="1" dirty="0"/>
              <a:t> S=</a:t>
            </a:r>
            <a:r>
              <a:rPr lang="en-US" sz="2600" b="1" dirty="0">
                <a:sym typeface="Symbol" panose="05050102010706020507" pitchFamily="18" charset="2"/>
              </a:rPr>
              <a:t></a:t>
            </a:r>
            <a:endParaRPr lang="en-US" sz="2600" b="1" dirty="0"/>
          </a:p>
          <a:p>
            <a:r>
              <a:rPr lang="en-US" sz="2600" b="1" dirty="0"/>
              <a:t>  v = </a:t>
            </a:r>
            <a:r>
              <a:rPr lang="en-US" sz="2600" b="1" dirty="0" err="1"/>
              <a:t>dépiler</a:t>
            </a:r>
            <a:r>
              <a:rPr lang="en-US" sz="2600" b="1" dirty="0"/>
              <a:t> S</a:t>
            </a:r>
          </a:p>
          <a:p>
            <a:r>
              <a:rPr lang="en-US" sz="2600" b="1" dirty="0"/>
              <a:t>  </a:t>
            </a:r>
            <a:r>
              <a:rPr lang="en-US" sz="2600" b="1" dirty="0" err="1"/>
              <a:t>si</a:t>
            </a:r>
            <a:r>
              <a:rPr lang="en-US" sz="2600" b="1" dirty="0"/>
              <a:t> v &lt;&gt; nil</a:t>
            </a:r>
          </a:p>
          <a:p>
            <a:r>
              <a:rPr lang="en-US" sz="2600" b="1" dirty="0"/>
              <a:t>   	</a:t>
            </a:r>
            <a:r>
              <a:rPr lang="en-US" sz="2600" b="1" dirty="0" err="1"/>
              <a:t>visiter</a:t>
            </a:r>
            <a:r>
              <a:rPr lang="en-US" sz="2600" b="1" dirty="0"/>
              <a:t> v</a:t>
            </a:r>
          </a:p>
          <a:p>
            <a:r>
              <a:rPr lang="en-US" sz="2600" b="1" dirty="0"/>
              <a:t>	</a:t>
            </a:r>
            <a:r>
              <a:rPr lang="en-US" sz="2600" b="1" dirty="0" err="1"/>
              <a:t>empiler</a:t>
            </a:r>
            <a:r>
              <a:rPr lang="en-US" sz="2600" b="1" dirty="0"/>
              <a:t> le </a:t>
            </a:r>
            <a:r>
              <a:rPr lang="en-US" sz="2600" b="1" dirty="0" err="1"/>
              <a:t>fils</a:t>
            </a:r>
            <a:r>
              <a:rPr lang="en-US" sz="2600" b="1" dirty="0"/>
              <a:t> </a:t>
            </a:r>
            <a:r>
              <a:rPr lang="en-US" sz="2600" b="1" dirty="0" err="1"/>
              <a:t>droit</a:t>
            </a:r>
            <a:r>
              <a:rPr lang="en-US" sz="2600" b="1" dirty="0"/>
              <a:t> de v </a:t>
            </a:r>
            <a:r>
              <a:rPr lang="en-US" sz="2600" b="1" dirty="0" err="1"/>
              <a:t>dans</a:t>
            </a:r>
            <a:r>
              <a:rPr lang="en-US" sz="2600" b="1" dirty="0"/>
              <a:t> S</a:t>
            </a:r>
          </a:p>
          <a:p>
            <a:r>
              <a:rPr lang="en-US" sz="2600" b="1" dirty="0"/>
              <a:t>	</a:t>
            </a:r>
            <a:r>
              <a:rPr lang="en-US" sz="2600" b="1" dirty="0" err="1"/>
              <a:t>empiler</a:t>
            </a:r>
            <a:r>
              <a:rPr lang="en-US" sz="2600" b="1" dirty="0"/>
              <a:t> le </a:t>
            </a:r>
            <a:r>
              <a:rPr lang="en-US" sz="2600" b="1" dirty="0" err="1"/>
              <a:t>fils</a:t>
            </a:r>
            <a:r>
              <a:rPr lang="en-US" sz="2600" b="1" dirty="0"/>
              <a:t> gauche de v </a:t>
            </a:r>
            <a:r>
              <a:rPr lang="en-US" sz="2600" b="1" dirty="0" err="1"/>
              <a:t>dans</a:t>
            </a:r>
            <a:r>
              <a:rPr lang="en-US" sz="2600" b="1" dirty="0"/>
              <a:t> S</a:t>
            </a:r>
          </a:p>
          <a:p>
            <a:endParaRPr lang="en-US" dirty="0">
              <a:latin typeface="Times New Roman" panose="02020603050405020304" pitchFamily="18" charset="0"/>
            </a:endParaRPr>
          </a:p>
        </p:txBody>
      </p:sp>
    </p:spTree>
    <p:extLst>
      <p:ext uri="{BB962C8B-B14F-4D97-AF65-F5344CB8AC3E}">
        <p14:creationId xmlns:p14="http://schemas.microsoft.com/office/powerpoint/2010/main" xmlns="" val="27460586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Parcours : postOrdre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Text Box 2"/>
          <p:cNvSpPr txBox="1">
            <a:spLocks noChangeArrowheads="1"/>
          </p:cNvSpPr>
          <p:nvPr/>
        </p:nvSpPr>
        <p:spPr bwMode="auto">
          <a:xfrm>
            <a:off x="1347989" y="2652336"/>
            <a:ext cx="8458200" cy="274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r>
              <a:rPr lang="en-US" b="1" dirty="0" err="1">
                <a:solidFill>
                  <a:srgbClr val="000099"/>
                </a:solidFill>
                <a:latin typeface="Times New Roman" panose="02020603050405020304" pitchFamily="18" charset="0"/>
              </a:rPr>
              <a:t>PostOrdre</a:t>
            </a:r>
            <a:r>
              <a:rPr lang="en-US" dirty="0">
                <a:latin typeface="Times New Roman" panose="02020603050405020304" pitchFamily="18" charset="0"/>
              </a:rPr>
              <a:t> </a:t>
            </a:r>
            <a:r>
              <a:rPr lang="en-US" dirty="0" err="1">
                <a:latin typeface="Times New Roman" panose="02020603050405020304" pitchFamily="18" charset="0"/>
              </a:rPr>
              <a:t>est</a:t>
            </a:r>
            <a:r>
              <a:rPr lang="en-US" dirty="0">
                <a:latin typeface="Times New Roman" panose="02020603050405020304" pitchFamily="18" charset="0"/>
              </a:rPr>
              <a:t> </a:t>
            </a:r>
            <a:r>
              <a:rPr lang="en-US" dirty="0" err="1">
                <a:latin typeface="Times New Roman" panose="02020603050405020304" pitchFamily="18" charset="0"/>
              </a:rPr>
              <a:t>décrit</a:t>
            </a:r>
            <a:r>
              <a:rPr lang="en-US" dirty="0">
                <a:latin typeface="Times New Roman" panose="02020603050405020304" pitchFamily="18" charset="0"/>
              </a:rPr>
              <a:t> </a:t>
            </a:r>
            <a:r>
              <a:rPr lang="en-US" dirty="0" err="1" smtClean="0">
                <a:latin typeface="Times New Roman" panose="02020603050405020304" pitchFamily="18" charset="0"/>
              </a:rPr>
              <a:t>récursivement</a:t>
            </a:r>
            <a:r>
              <a:rPr lang="en-US" dirty="0" smtClean="0">
                <a:latin typeface="Times New Roman" panose="02020603050405020304" pitchFamily="18" charset="0"/>
              </a:rPr>
              <a:t> </a:t>
            </a:r>
            <a:r>
              <a:rPr lang="en-US" dirty="0">
                <a:latin typeface="Times New Roman" panose="02020603050405020304" pitchFamily="18" charset="0"/>
              </a:rPr>
              <a:t>:</a:t>
            </a:r>
          </a:p>
          <a:p>
            <a:endParaRPr lang="en-US" dirty="0">
              <a:latin typeface="Times New Roman" panose="02020603050405020304" pitchFamily="18" charset="0"/>
            </a:endParaRPr>
          </a:p>
          <a:p>
            <a:pPr lvl="1">
              <a:buFontTx/>
              <a:buChar char="•"/>
            </a:pPr>
            <a:r>
              <a:rPr lang="en-US" dirty="0">
                <a:latin typeface="Times New Roman" panose="02020603050405020304" pitchFamily="18" charset="0"/>
              </a:rPr>
              <a:t> </a:t>
            </a:r>
            <a:r>
              <a:rPr lang="en-US" dirty="0" err="1">
                <a:latin typeface="Times New Roman" panose="02020603050405020304" pitchFamily="18" charset="0"/>
              </a:rPr>
              <a:t>Visiter</a:t>
            </a:r>
            <a:r>
              <a:rPr lang="en-US" dirty="0">
                <a:latin typeface="Times New Roman" panose="02020603050405020304" pitchFamily="18" charset="0"/>
              </a:rPr>
              <a:t> le sous-</a:t>
            </a:r>
            <a:r>
              <a:rPr lang="en-US" dirty="0" err="1">
                <a:latin typeface="Times New Roman" panose="02020603050405020304" pitchFamily="18" charset="0"/>
              </a:rPr>
              <a:t>arbre</a:t>
            </a:r>
            <a:r>
              <a:rPr lang="en-US" dirty="0">
                <a:latin typeface="Times New Roman" panose="02020603050405020304" pitchFamily="18" charset="0"/>
              </a:rPr>
              <a:t> gauche en </a:t>
            </a:r>
            <a:r>
              <a:rPr lang="en-US" dirty="0" err="1">
                <a:latin typeface="Times New Roman" panose="02020603050405020304" pitchFamily="18" charset="0"/>
              </a:rPr>
              <a:t>PostOrdre</a:t>
            </a:r>
            <a:endParaRPr lang="en-US" dirty="0">
              <a:latin typeface="Times New Roman" panose="02020603050405020304" pitchFamily="18" charset="0"/>
            </a:endParaRPr>
          </a:p>
          <a:p>
            <a:pPr lvl="1">
              <a:buFontTx/>
              <a:buChar char="•"/>
            </a:pPr>
            <a:r>
              <a:rPr lang="en-US" dirty="0">
                <a:latin typeface="Times New Roman" panose="02020603050405020304" pitchFamily="18" charset="0"/>
              </a:rPr>
              <a:t> </a:t>
            </a:r>
            <a:r>
              <a:rPr lang="en-US" dirty="0" err="1">
                <a:latin typeface="Times New Roman" panose="02020603050405020304" pitchFamily="18" charset="0"/>
              </a:rPr>
              <a:t>Visiter</a:t>
            </a:r>
            <a:r>
              <a:rPr lang="en-US" dirty="0">
                <a:latin typeface="Times New Roman" panose="02020603050405020304" pitchFamily="18" charset="0"/>
              </a:rPr>
              <a:t> le sous-</a:t>
            </a:r>
            <a:r>
              <a:rPr lang="en-US" dirty="0" err="1">
                <a:latin typeface="Times New Roman" panose="02020603050405020304" pitchFamily="18" charset="0"/>
              </a:rPr>
              <a:t>arbre</a:t>
            </a:r>
            <a:r>
              <a:rPr lang="en-US" dirty="0">
                <a:latin typeface="Times New Roman" panose="02020603050405020304" pitchFamily="18" charset="0"/>
              </a:rPr>
              <a:t> </a:t>
            </a:r>
            <a:r>
              <a:rPr lang="en-US" dirty="0" err="1">
                <a:latin typeface="Times New Roman" panose="02020603050405020304" pitchFamily="18" charset="0"/>
              </a:rPr>
              <a:t>droit</a:t>
            </a:r>
            <a:r>
              <a:rPr lang="en-US" dirty="0">
                <a:latin typeface="Times New Roman" panose="02020603050405020304" pitchFamily="18" charset="0"/>
              </a:rPr>
              <a:t> en </a:t>
            </a:r>
            <a:r>
              <a:rPr lang="en-US" dirty="0" err="1">
                <a:latin typeface="Times New Roman" panose="02020603050405020304" pitchFamily="18" charset="0"/>
              </a:rPr>
              <a:t>PostOrdre</a:t>
            </a:r>
            <a:endParaRPr lang="en-US" dirty="0">
              <a:latin typeface="Times New Roman" panose="02020603050405020304" pitchFamily="18" charset="0"/>
            </a:endParaRPr>
          </a:p>
          <a:p>
            <a:pPr lvl="1">
              <a:buFontTx/>
              <a:buChar char="•"/>
            </a:pPr>
            <a:r>
              <a:rPr lang="en-US" b="1" dirty="0">
                <a:latin typeface="Times New Roman" panose="02020603050405020304" pitchFamily="18" charset="0"/>
              </a:rPr>
              <a:t> </a:t>
            </a:r>
            <a:r>
              <a:rPr lang="en-US" b="1" dirty="0" err="1">
                <a:latin typeface="Times New Roman" panose="02020603050405020304" pitchFamily="18" charset="0"/>
              </a:rPr>
              <a:t>Visiter</a:t>
            </a:r>
            <a:r>
              <a:rPr lang="en-US" b="1" dirty="0">
                <a:latin typeface="Times New Roman" panose="02020603050405020304" pitchFamily="18" charset="0"/>
              </a:rPr>
              <a:t> la </a:t>
            </a:r>
            <a:r>
              <a:rPr lang="en-US" b="1" dirty="0" err="1">
                <a:latin typeface="Times New Roman" panose="02020603050405020304" pitchFamily="18" charset="0"/>
              </a:rPr>
              <a:t>racine</a:t>
            </a:r>
            <a:endParaRPr lang="en-US" b="1" dirty="0">
              <a:latin typeface="Times New Roman" panose="02020603050405020304" pitchFamily="18" charset="0"/>
            </a:endParaRPr>
          </a:p>
        </p:txBody>
      </p:sp>
      <p:grpSp>
        <p:nvGrpSpPr>
          <p:cNvPr id="6" name="Group 26"/>
          <p:cNvGrpSpPr>
            <a:grpSpLocks/>
          </p:cNvGrpSpPr>
          <p:nvPr/>
        </p:nvGrpSpPr>
        <p:grpSpPr bwMode="auto">
          <a:xfrm>
            <a:off x="5785342" y="3930881"/>
            <a:ext cx="3698875" cy="2362200"/>
            <a:chOff x="2614" y="2160"/>
            <a:chExt cx="2330" cy="1488"/>
          </a:xfrm>
        </p:grpSpPr>
        <p:sp>
          <p:nvSpPr>
            <p:cNvPr id="7" name="Oval 4"/>
            <p:cNvSpPr>
              <a:spLocks noChangeArrowheads="1"/>
            </p:cNvSpPr>
            <p:nvPr/>
          </p:nvSpPr>
          <p:spPr bwMode="auto">
            <a:xfrm>
              <a:off x="3714" y="2160"/>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8" name="Oval 5"/>
            <p:cNvSpPr>
              <a:spLocks noChangeArrowheads="1"/>
            </p:cNvSpPr>
            <p:nvPr/>
          </p:nvSpPr>
          <p:spPr bwMode="auto">
            <a:xfrm>
              <a:off x="3080" y="2542"/>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9" name="Oval 6"/>
            <p:cNvSpPr>
              <a:spLocks noChangeArrowheads="1"/>
            </p:cNvSpPr>
            <p:nvPr/>
          </p:nvSpPr>
          <p:spPr bwMode="auto">
            <a:xfrm>
              <a:off x="4343" y="2542"/>
              <a:ext cx="277"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10" name="Oval 7"/>
            <p:cNvSpPr>
              <a:spLocks noChangeArrowheads="1"/>
            </p:cNvSpPr>
            <p:nvPr/>
          </p:nvSpPr>
          <p:spPr bwMode="auto">
            <a:xfrm>
              <a:off x="2755" y="2961"/>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11" name="Oval 8"/>
            <p:cNvSpPr>
              <a:spLocks noChangeArrowheads="1"/>
            </p:cNvSpPr>
            <p:nvPr/>
          </p:nvSpPr>
          <p:spPr bwMode="auto">
            <a:xfrm>
              <a:off x="3391" y="2961"/>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12" name="AutoShape 9"/>
            <p:cNvCxnSpPr>
              <a:cxnSpLocks noChangeShapeType="1"/>
              <a:stCxn id="7" idx="3"/>
              <a:endCxn id="8" idx="7"/>
            </p:cNvCxnSpPr>
            <p:nvPr/>
          </p:nvCxnSpPr>
          <p:spPr bwMode="auto">
            <a:xfrm flipH="1">
              <a:off x="3317" y="2388"/>
              <a:ext cx="438" cy="193"/>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3" name="AutoShape 10"/>
            <p:cNvCxnSpPr>
              <a:cxnSpLocks noChangeShapeType="1"/>
              <a:stCxn id="8" idx="3"/>
              <a:endCxn id="10" idx="0"/>
            </p:cNvCxnSpPr>
            <p:nvPr/>
          </p:nvCxnSpPr>
          <p:spPr bwMode="auto">
            <a:xfrm flipH="1">
              <a:off x="2894" y="2770"/>
              <a:ext cx="227" cy="191"/>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4" name="AutoShape 11"/>
            <p:cNvCxnSpPr>
              <a:cxnSpLocks noChangeShapeType="1"/>
              <a:stCxn id="8" idx="5"/>
              <a:endCxn id="11" idx="0"/>
            </p:cNvCxnSpPr>
            <p:nvPr/>
          </p:nvCxnSpPr>
          <p:spPr bwMode="auto">
            <a:xfrm>
              <a:off x="3317" y="2770"/>
              <a:ext cx="213" cy="191"/>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5" name="AutoShape 12"/>
            <p:cNvCxnSpPr>
              <a:cxnSpLocks noChangeShapeType="1"/>
              <a:stCxn id="7" idx="5"/>
              <a:endCxn id="9" idx="1"/>
            </p:cNvCxnSpPr>
            <p:nvPr/>
          </p:nvCxnSpPr>
          <p:spPr bwMode="auto">
            <a:xfrm>
              <a:off x="3951" y="2388"/>
              <a:ext cx="433" cy="193"/>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6" name="Oval 13"/>
            <p:cNvSpPr>
              <a:spLocks noChangeArrowheads="1"/>
            </p:cNvSpPr>
            <p:nvPr/>
          </p:nvSpPr>
          <p:spPr bwMode="auto">
            <a:xfrm>
              <a:off x="2614" y="3381"/>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17" name="Oval 14"/>
            <p:cNvSpPr>
              <a:spLocks noChangeArrowheads="1"/>
            </p:cNvSpPr>
            <p:nvPr/>
          </p:nvSpPr>
          <p:spPr bwMode="auto">
            <a:xfrm>
              <a:off x="3543" y="3381"/>
              <a:ext cx="277"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18" name="AutoShape 15"/>
            <p:cNvCxnSpPr>
              <a:cxnSpLocks noChangeShapeType="1"/>
              <a:stCxn id="10" idx="3"/>
              <a:endCxn id="16" idx="0"/>
            </p:cNvCxnSpPr>
            <p:nvPr/>
          </p:nvCxnSpPr>
          <p:spPr bwMode="auto">
            <a:xfrm flipH="1">
              <a:off x="2753" y="3189"/>
              <a:ext cx="43" cy="192"/>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9" name="AutoShape 16"/>
            <p:cNvCxnSpPr>
              <a:cxnSpLocks noChangeShapeType="1"/>
              <a:stCxn id="11" idx="5"/>
              <a:endCxn id="17" idx="0"/>
            </p:cNvCxnSpPr>
            <p:nvPr/>
          </p:nvCxnSpPr>
          <p:spPr bwMode="auto">
            <a:xfrm>
              <a:off x="3628" y="3189"/>
              <a:ext cx="54" cy="192"/>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0" name="Oval 17"/>
            <p:cNvSpPr>
              <a:spLocks noChangeArrowheads="1"/>
            </p:cNvSpPr>
            <p:nvPr/>
          </p:nvSpPr>
          <p:spPr bwMode="auto">
            <a:xfrm>
              <a:off x="4016" y="2962"/>
              <a:ext cx="277"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21" name="Oval 18"/>
            <p:cNvSpPr>
              <a:spLocks noChangeArrowheads="1"/>
            </p:cNvSpPr>
            <p:nvPr/>
          </p:nvSpPr>
          <p:spPr bwMode="auto">
            <a:xfrm>
              <a:off x="4666" y="2962"/>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22" name="AutoShape 19"/>
            <p:cNvCxnSpPr>
              <a:cxnSpLocks noChangeShapeType="1"/>
              <a:stCxn id="9" idx="3"/>
              <a:endCxn id="20" idx="0"/>
            </p:cNvCxnSpPr>
            <p:nvPr/>
          </p:nvCxnSpPr>
          <p:spPr bwMode="auto">
            <a:xfrm flipH="1">
              <a:off x="4155" y="2770"/>
              <a:ext cx="229" cy="192"/>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3" name="AutoShape 20"/>
            <p:cNvCxnSpPr>
              <a:cxnSpLocks noChangeShapeType="1"/>
              <a:stCxn id="9" idx="5"/>
              <a:endCxn id="21" idx="0"/>
            </p:cNvCxnSpPr>
            <p:nvPr/>
          </p:nvCxnSpPr>
          <p:spPr bwMode="auto">
            <a:xfrm>
              <a:off x="4579" y="2770"/>
              <a:ext cx="226" cy="192"/>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4" name="Oval 21"/>
            <p:cNvSpPr>
              <a:spLocks noChangeArrowheads="1"/>
            </p:cNvSpPr>
            <p:nvPr/>
          </p:nvSpPr>
          <p:spPr bwMode="auto">
            <a:xfrm>
              <a:off x="3238" y="3381"/>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25" name="AutoShape 22"/>
            <p:cNvCxnSpPr>
              <a:cxnSpLocks noChangeShapeType="1"/>
              <a:stCxn id="11" idx="3"/>
              <a:endCxn id="24" idx="0"/>
            </p:cNvCxnSpPr>
            <p:nvPr/>
          </p:nvCxnSpPr>
          <p:spPr bwMode="auto">
            <a:xfrm flipH="1">
              <a:off x="3377" y="3189"/>
              <a:ext cx="55" cy="192"/>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6" name="Oval 23"/>
            <p:cNvSpPr>
              <a:spLocks noChangeArrowheads="1"/>
            </p:cNvSpPr>
            <p:nvPr/>
          </p:nvSpPr>
          <p:spPr bwMode="auto">
            <a:xfrm>
              <a:off x="4198" y="3381"/>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27" name="AutoShape 24"/>
            <p:cNvCxnSpPr>
              <a:cxnSpLocks noChangeShapeType="1"/>
              <a:stCxn id="20" idx="5"/>
              <a:endCxn id="26" idx="0"/>
            </p:cNvCxnSpPr>
            <p:nvPr/>
          </p:nvCxnSpPr>
          <p:spPr bwMode="auto">
            <a:xfrm>
              <a:off x="4252" y="3190"/>
              <a:ext cx="85" cy="191"/>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8" name="Freeform 25"/>
            <p:cNvSpPr>
              <a:spLocks/>
            </p:cNvSpPr>
            <p:nvPr/>
          </p:nvSpPr>
          <p:spPr bwMode="auto">
            <a:xfrm>
              <a:off x="2702" y="2283"/>
              <a:ext cx="2190" cy="1337"/>
            </a:xfrm>
            <a:custGeom>
              <a:avLst/>
              <a:gdLst>
                <a:gd name="T0" fmla="*/ 34 w 2190"/>
                <a:gd name="T1" fmla="*/ 1221 h 1337"/>
                <a:gd name="T2" fmla="*/ 24 w 2190"/>
                <a:gd name="T3" fmla="*/ 921 h 1337"/>
                <a:gd name="T4" fmla="*/ 178 w 2190"/>
                <a:gd name="T5" fmla="*/ 837 h 1337"/>
                <a:gd name="T6" fmla="*/ 658 w 2190"/>
                <a:gd name="T7" fmla="*/ 1221 h 1337"/>
                <a:gd name="T8" fmla="*/ 994 w 2190"/>
                <a:gd name="T9" fmla="*/ 1269 h 1337"/>
                <a:gd name="T10" fmla="*/ 816 w 2190"/>
                <a:gd name="T11" fmla="*/ 810 h 1337"/>
                <a:gd name="T12" fmla="*/ 514 w 2190"/>
                <a:gd name="T13" fmla="*/ 405 h 1337"/>
                <a:gd name="T14" fmla="*/ 1067 w 2190"/>
                <a:gd name="T15" fmla="*/ 711 h 1337"/>
                <a:gd name="T16" fmla="*/ 1618 w 2190"/>
                <a:gd name="T17" fmla="*/ 1221 h 1337"/>
                <a:gd name="T18" fmla="*/ 1474 w 2190"/>
                <a:gd name="T19" fmla="*/ 837 h 1337"/>
                <a:gd name="T20" fmla="*/ 2098 w 2190"/>
                <a:gd name="T21" fmla="*/ 789 h 1337"/>
                <a:gd name="T22" fmla="*/ 2028 w 2190"/>
                <a:gd name="T23" fmla="*/ 525 h 1337"/>
                <a:gd name="T24" fmla="*/ 1801 w 2190"/>
                <a:gd name="T25" fmla="*/ 373 h 1337"/>
                <a:gd name="T26" fmla="*/ 1399 w 2190"/>
                <a:gd name="T27" fmla="*/ 257 h 1337"/>
                <a:gd name="T28" fmla="*/ 1154 w 2190"/>
                <a:gd name="T29" fmla="*/ 0 h 1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90" h="1337">
                  <a:moveTo>
                    <a:pt x="34" y="1221"/>
                  </a:moveTo>
                  <a:cubicBezTo>
                    <a:pt x="32" y="1171"/>
                    <a:pt x="0" y="985"/>
                    <a:pt x="24" y="921"/>
                  </a:cubicBezTo>
                  <a:cubicBezTo>
                    <a:pt x="48" y="857"/>
                    <a:pt x="72" y="787"/>
                    <a:pt x="178" y="837"/>
                  </a:cubicBezTo>
                  <a:cubicBezTo>
                    <a:pt x="284" y="887"/>
                    <a:pt x="522" y="1149"/>
                    <a:pt x="658" y="1221"/>
                  </a:cubicBezTo>
                  <a:cubicBezTo>
                    <a:pt x="794" y="1293"/>
                    <a:pt x="968" y="1337"/>
                    <a:pt x="994" y="1269"/>
                  </a:cubicBezTo>
                  <a:cubicBezTo>
                    <a:pt x="1020" y="1201"/>
                    <a:pt x="896" y="954"/>
                    <a:pt x="816" y="810"/>
                  </a:cubicBezTo>
                  <a:cubicBezTo>
                    <a:pt x="736" y="666"/>
                    <a:pt x="472" y="421"/>
                    <a:pt x="514" y="405"/>
                  </a:cubicBezTo>
                  <a:cubicBezTo>
                    <a:pt x="556" y="389"/>
                    <a:pt x="883" y="575"/>
                    <a:pt x="1067" y="711"/>
                  </a:cubicBezTo>
                  <a:cubicBezTo>
                    <a:pt x="1251" y="847"/>
                    <a:pt x="1550" y="1200"/>
                    <a:pt x="1618" y="1221"/>
                  </a:cubicBezTo>
                  <a:cubicBezTo>
                    <a:pt x="1686" y="1242"/>
                    <a:pt x="1394" y="909"/>
                    <a:pt x="1474" y="837"/>
                  </a:cubicBezTo>
                  <a:cubicBezTo>
                    <a:pt x="1554" y="765"/>
                    <a:pt x="2006" y="841"/>
                    <a:pt x="2098" y="789"/>
                  </a:cubicBezTo>
                  <a:cubicBezTo>
                    <a:pt x="2190" y="737"/>
                    <a:pt x="2078" y="594"/>
                    <a:pt x="2028" y="525"/>
                  </a:cubicBezTo>
                  <a:cubicBezTo>
                    <a:pt x="1978" y="456"/>
                    <a:pt x="1906" y="418"/>
                    <a:pt x="1801" y="373"/>
                  </a:cubicBezTo>
                  <a:cubicBezTo>
                    <a:pt x="1696" y="328"/>
                    <a:pt x="1507" y="319"/>
                    <a:pt x="1399" y="257"/>
                  </a:cubicBezTo>
                  <a:cubicBezTo>
                    <a:pt x="1291" y="195"/>
                    <a:pt x="1205" y="54"/>
                    <a:pt x="1154" y="0"/>
                  </a:cubicBezTo>
                </a:path>
              </a:pathLst>
            </a:custGeom>
            <a:noFill/>
            <a:ln w="12700">
              <a:solidFill>
                <a:srgbClr val="008000"/>
              </a:solidFill>
              <a:round/>
              <a:headEnd type="oval" w="med" len="med"/>
              <a:tailEnd type="triangl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grpSp>
    </p:spTree>
    <p:extLst>
      <p:ext uri="{BB962C8B-B14F-4D97-AF65-F5344CB8AC3E}">
        <p14:creationId xmlns:p14="http://schemas.microsoft.com/office/powerpoint/2010/main" xmlns="" val="381269073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Parcours : </a:t>
            </a:r>
            <a:r>
              <a:rPr lang="fr-FR" sz="4000" b="1" dirty="0" err="1">
                <a:solidFill>
                  <a:schemeClr val="bg1"/>
                </a:solidFill>
                <a:latin typeface="Times New Roman" panose="02020603050405020304" pitchFamily="18" charset="0"/>
                <a:cs typeface="Times New Roman" panose="02020603050405020304" pitchFamily="18" charset="0"/>
              </a:rPr>
              <a:t>levelOrdre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29" name="Text Box 33"/>
          <p:cNvSpPr txBox="1">
            <a:spLocks noChangeArrowheads="1"/>
          </p:cNvSpPr>
          <p:nvPr/>
        </p:nvSpPr>
        <p:spPr bwMode="auto">
          <a:xfrm>
            <a:off x="1026017" y="2414026"/>
            <a:ext cx="8458200" cy="190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dirty="0">
              <a:latin typeface="Times New Roman" panose="02020603050405020304" pitchFamily="18" charset="0"/>
            </a:endParaRPr>
          </a:p>
          <a:p>
            <a:r>
              <a:rPr lang="en-US" b="1" dirty="0" err="1">
                <a:solidFill>
                  <a:srgbClr val="000099"/>
                </a:solidFill>
                <a:latin typeface="Times New Roman" panose="02020603050405020304" pitchFamily="18" charset="0"/>
              </a:rPr>
              <a:t>LevelOrdre</a:t>
            </a:r>
            <a:r>
              <a:rPr lang="en-US" dirty="0">
                <a:latin typeface="Times New Roman" panose="02020603050405020304" pitchFamily="18" charset="0"/>
              </a:rPr>
              <a:t> </a:t>
            </a:r>
            <a:r>
              <a:rPr lang="en-US" dirty="0" err="1">
                <a:latin typeface="Times New Roman" panose="02020603050405020304" pitchFamily="18" charset="0"/>
              </a:rPr>
              <a:t>visite</a:t>
            </a:r>
            <a:r>
              <a:rPr lang="en-US" dirty="0">
                <a:latin typeface="Times New Roman" panose="02020603050405020304" pitchFamily="18" charset="0"/>
              </a:rPr>
              <a:t> les </a:t>
            </a:r>
            <a:r>
              <a:rPr lang="en-US" dirty="0" err="1">
                <a:latin typeface="Times New Roman" panose="02020603050405020304" pitchFamily="18" charset="0"/>
              </a:rPr>
              <a:t>noeuds</a:t>
            </a:r>
            <a:r>
              <a:rPr lang="en-US" dirty="0">
                <a:latin typeface="Times New Roman" panose="02020603050405020304" pitchFamily="18" charset="0"/>
              </a:rPr>
              <a:t> </a:t>
            </a:r>
            <a:r>
              <a:rPr lang="en-US" dirty="0" err="1">
                <a:latin typeface="Times New Roman" panose="02020603050405020304" pitchFamily="18" charset="0"/>
              </a:rPr>
              <a:t>niveau</a:t>
            </a:r>
            <a:r>
              <a:rPr lang="en-US" dirty="0">
                <a:latin typeface="Times New Roman" panose="02020603050405020304" pitchFamily="18" charset="0"/>
              </a:rPr>
              <a:t> par </a:t>
            </a:r>
            <a:r>
              <a:rPr lang="en-US" dirty="0" err="1">
                <a:latin typeface="Times New Roman" panose="02020603050405020304" pitchFamily="18" charset="0"/>
              </a:rPr>
              <a:t>niveau</a:t>
            </a:r>
            <a:r>
              <a:rPr lang="en-US" dirty="0">
                <a:latin typeface="Times New Roman" panose="02020603050405020304" pitchFamily="18" charset="0"/>
              </a:rPr>
              <a:t> </a:t>
            </a:r>
            <a:r>
              <a:rPr lang="en-US" dirty="0" err="1">
                <a:latin typeface="Times New Roman" panose="02020603050405020304" pitchFamily="18" charset="0"/>
              </a:rPr>
              <a:t>depuis</a:t>
            </a:r>
            <a:r>
              <a:rPr lang="en-US" dirty="0">
                <a:latin typeface="Times New Roman" panose="02020603050405020304" pitchFamily="18" charset="0"/>
              </a:rPr>
              <a:t> la </a:t>
            </a:r>
            <a:r>
              <a:rPr lang="en-US" dirty="0" err="1">
                <a:latin typeface="Times New Roman" panose="02020603050405020304" pitchFamily="18" charset="0"/>
              </a:rPr>
              <a:t>racine</a:t>
            </a:r>
            <a:r>
              <a:rPr lang="en-US" dirty="0">
                <a:latin typeface="Times New Roman" panose="02020603050405020304" pitchFamily="18" charset="0"/>
              </a:rPr>
              <a:t>:</a:t>
            </a:r>
          </a:p>
          <a:p>
            <a:pPr lvl="1">
              <a:lnSpc>
                <a:spcPct val="50000"/>
              </a:lnSpc>
            </a:pPr>
            <a:endParaRPr lang="en-US" dirty="0">
              <a:latin typeface="Times New Roman" panose="02020603050405020304" pitchFamily="18" charset="0"/>
            </a:endParaRPr>
          </a:p>
          <a:p>
            <a:pPr lvl="1">
              <a:buFontTx/>
              <a:buChar char="•"/>
            </a:pPr>
            <a:r>
              <a:rPr lang="en-US" dirty="0">
                <a:latin typeface="Times New Roman" panose="02020603050405020304" pitchFamily="18" charset="0"/>
              </a:rPr>
              <a:t> </a:t>
            </a:r>
            <a:r>
              <a:rPr lang="en-US" dirty="0" err="1">
                <a:latin typeface="Times New Roman" panose="02020603050405020304" pitchFamily="18" charset="0"/>
              </a:rPr>
              <a:t>Peut</a:t>
            </a:r>
            <a:r>
              <a:rPr lang="en-US" dirty="0">
                <a:latin typeface="Times New Roman" panose="02020603050405020304" pitchFamily="18" charset="0"/>
              </a:rPr>
              <a:t> </a:t>
            </a:r>
            <a:r>
              <a:rPr lang="en-US" dirty="0" err="1">
                <a:latin typeface="Times New Roman" panose="02020603050405020304" pitchFamily="18" charset="0"/>
              </a:rPr>
              <a:t>être</a:t>
            </a:r>
            <a:r>
              <a:rPr lang="en-US" dirty="0">
                <a:latin typeface="Times New Roman" panose="02020603050405020304" pitchFamily="18" charset="0"/>
              </a:rPr>
              <a:t> </a:t>
            </a:r>
            <a:r>
              <a:rPr lang="en-US" dirty="0" err="1">
                <a:latin typeface="Times New Roman" panose="02020603050405020304" pitchFamily="18" charset="0"/>
              </a:rPr>
              <a:t>décrit</a:t>
            </a:r>
            <a:r>
              <a:rPr lang="en-US" dirty="0">
                <a:latin typeface="Times New Roman" panose="02020603050405020304" pitchFamily="18" charset="0"/>
              </a:rPr>
              <a:t> </a:t>
            </a:r>
            <a:r>
              <a:rPr lang="en-US" dirty="0" err="1">
                <a:latin typeface="Times New Roman" panose="02020603050405020304" pitchFamily="18" charset="0"/>
              </a:rPr>
              <a:t>facilement</a:t>
            </a:r>
            <a:r>
              <a:rPr lang="en-US" dirty="0">
                <a:latin typeface="Times New Roman" panose="02020603050405020304" pitchFamily="18" charset="0"/>
              </a:rPr>
              <a:t> en </a:t>
            </a:r>
            <a:r>
              <a:rPr lang="en-US" dirty="0" err="1">
                <a:latin typeface="Times New Roman" panose="02020603050405020304" pitchFamily="18" charset="0"/>
              </a:rPr>
              <a:t>utilisant</a:t>
            </a:r>
            <a:r>
              <a:rPr lang="en-US" dirty="0">
                <a:latin typeface="Times New Roman" panose="02020603050405020304" pitchFamily="18" charset="0"/>
              </a:rPr>
              <a:t> </a:t>
            </a:r>
            <a:r>
              <a:rPr lang="en-US" dirty="0" err="1">
                <a:latin typeface="Times New Roman" panose="02020603050405020304" pitchFamily="18" charset="0"/>
              </a:rPr>
              <a:t>une</a:t>
            </a:r>
            <a:r>
              <a:rPr lang="en-US" dirty="0">
                <a:latin typeface="Times New Roman" panose="02020603050405020304" pitchFamily="18" charset="0"/>
              </a:rPr>
              <a:t>  File </a:t>
            </a:r>
            <a:r>
              <a:rPr lang="en-US" b="1" dirty="0">
                <a:latin typeface="Times New Roman" panose="02020603050405020304" pitchFamily="18" charset="0"/>
              </a:rPr>
              <a:t>(Comment??)</a:t>
            </a:r>
            <a:endParaRPr lang="en-US" dirty="0">
              <a:latin typeface="Times New Roman" panose="02020603050405020304" pitchFamily="18" charset="0"/>
            </a:endParaRPr>
          </a:p>
          <a:p>
            <a:pPr lvl="1">
              <a:buFontTx/>
              <a:buChar char="•"/>
            </a:pPr>
            <a:r>
              <a:rPr lang="en-US" dirty="0">
                <a:latin typeface="Times New Roman" panose="02020603050405020304" pitchFamily="18" charset="0"/>
              </a:rPr>
              <a:t> </a:t>
            </a:r>
            <a:r>
              <a:rPr lang="en-US" dirty="0" err="1">
                <a:latin typeface="Times New Roman" panose="02020603050405020304" pitchFamily="18" charset="0"/>
              </a:rPr>
              <a:t>Parcours</a:t>
            </a:r>
            <a:r>
              <a:rPr lang="en-US" dirty="0">
                <a:latin typeface="Times New Roman" panose="02020603050405020304" pitchFamily="18" charset="0"/>
              </a:rPr>
              <a:t> </a:t>
            </a:r>
            <a:r>
              <a:rPr lang="en-US" dirty="0" err="1">
                <a:latin typeface="Times New Roman" panose="02020603050405020304" pitchFamily="18" charset="0"/>
              </a:rPr>
              <a:t>appelé</a:t>
            </a:r>
            <a:r>
              <a:rPr lang="en-US" dirty="0">
                <a:latin typeface="Times New Roman" panose="02020603050405020304" pitchFamily="18" charset="0"/>
              </a:rPr>
              <a:t>  “Breadth First Search” (</a:t>
            </a:r>
            <a:r>
              <a:rPr lang="en-US" dirty="0" err="1">
                <a:latin typeface="Times New Roman" panose="02020603050405020304" pitchFamily="18" charset="0"/>
              </a:rPr>
              <a:t>parcours</a:t>
            </a:r>
            <a:r>
              <a:rPr lang="en-US" dirty="0">
                <a:latin typeface="Times New Roman" panose="02020603050405020304" pitchFamily="18" charset="0"/>
              </a:rPr>
              <a:t> en </a:t>
            </a:r>
            <a:r>
              <a:rPr lang="en-US" dirty="0" err="1">
                <a:latin typeface="Times New Roman" panose="02020603050405020304" pitchFamily="18" charset="0"/>
              </a:rPr>
              <a:t>largeur</a:t>
            </a:r>
            <a:r>
              <a:rPr lang="en-US" dirty="0">
                <a:latin typeface="Times New Roman" panose="02020603050405020304" pitchFamily="18" charset="0"/>
              </a:rPr>
              <a:t>) </a:t>
            </a:r>
            <a:r>
              <a:rPr lang="en-US" dirty="0" err="1">
                <a:latin typeface="Times New Roman" panose="02020603050405020304" pitchFamily="18" charset="0"/>
              </a:rPr>
              <a:t>dans</a:t>
            </a:r>
            <a:r>
              <a:rPr lang="en-US" dirty="0">
                <a:latin typeface="Times New Roman" panose="02020603050405020304" pitchFamily="18" charset="0"/>
              </a:rPr>
              <a:t> les </a:t>
            </a:r>
            <a:r>
              <a:rPr lang="en-US" dirty="0" err="1">
                <a:latin typeface="Times New Roman" panose="02020603050405020304" pitchFamily="18" charset="0"/>
              </a:rPr>
              <a:t>graphes</a:t>
            </a:r>
            <a:r>
              <a:rPr lang="en-US" dirty="0">
                <a:latin typeface="Times New Roman" panose="02020603050405020304" pitchFamily="18" charset="0"/>
              </a:rPr>
              <a:t> </a:t>
            </a:r>
          </a:p>
        </p:txBody>
      </p:sp>
      <p:grpSp>
        <p:nvGrpSpPr>
          <p:cNvPr id="30" name="Group 34"/>
          <p:cNvGrpSpPr>
            <a:grpSpLocks/>
          </p:cNvGrpSpPr>
          <p:nvPr/>
        </p:nvGrpSpPr>
        <p:grpSpPr bwMode="auto">
          <a:xfrm>
            <a:off x="5785342" y="3986862"/>
            <a:ext cx="3698875" cy="2362200"/>
            <a:chOff x="1846" y="2256"/>
            <a:chExt cx="2330" cy="1488"/>
          </a:xfrm>
        </p:grpSpPr>
        <p:sp>
          <p:nvSpPr>
            <p:cNvPr id="31" name="Oval 7"/>
            <p:cNvSpPr>
              <a:spLocks noChangeArrowheads="1"/>
            </p:cNvSpPr>
            <p:nvPr/>
          </p:nvSpPr>
          <p:spPr bwMode="auto">
            <a:xfrm>
              <a:off x="2946" y="2256"/>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32" name="Oval 8"/>
            <p:cNvSpPr>
              <a:spLocks noChangeArrowheads="1"/>
            </p:cNvSpPr>
            <p:nvPr/>
          </p:nvSpPr>
          <p:spPr bwMode="auto">
            <a:xfrm>
              <a:off x="2304" y="2640"/>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33" name="Oval 9"/>
            <p:cNvSpPr>
              <a:spLocks noChangeArrowheads="1"/>
            </p:cNvSpPr>
            <p:nvPr/>
          </p:nvSpPr>
          <p:spPr bwMode="auto">
            <a:xfrm>
              <a:off x="3575" y="2638"/>
              <a:ext cx="277"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34" name="Oval 10"/>
            <p:cNvSpPr>
              <a:spLocks noChangeArrowheads="1"/>
            </p:cNvSpPr>
            <p:nvPr/>
          </p:nvSpPr>
          <p:spPr bwMode="auto">
            <a:xfrm>
              <a:off x="1987" y="3057"/>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35" name="Oval 11"/>
            <p:cNvSpPr>
              <a:spLocks noChangeArrowheads="1"/>
            </p:cNvSpPr>
            <p:nvPr/>
          </p:nvSpPr>
          <p:spPr bwMode="auto">
            <a:xfrm>
              <a:off x="2623" y="3057"/>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36" name="AutoShape 12"/>
            <p:cNvCxnSpPr>
              <a:cxnSpLocks noChangeShapeType="1"/>
              <a:stCxn id="31" idx="3"/>
              <a:endCxn id="32" idx="7"/>
            </p:cNvCxnSpPr>
            <p:nvPr/>
          </p:nvCxnSpPr>
          <p:spPr bwMode="auto">
            <a:xfrm flipH="1">
              <a:off x="2541" y="2484"/>
              <a:ext cx="446" cy="195"/>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7" name="AutoShape 13"/>
            <p:cNvCxnSpPr>
              <a:cxnSpLocks noChangeShapeType="1"/>
              <a:stCxn id="32" idx="3"/>
              <a:endCxn id="34" idx="0"/>
            </p:cNvCxnSpPr>
            <p:nvPr/>
          </p:nvCxnSpPr>
          <p:spPr bwMode="auto">
            <a:xfrm flipH="1">
              <a:off x="2126" y="2868"/>
              <a:ext cx="219" cy="189"/>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8" name="AutoShape 14"/>
            <p:cNvCxnSpPr>
              <a:cxnSpLocks noChangeShapeType="1"/>
              <a:stCxn id="32" idx="5"/>
              <a:endCxn id="35" idx="0"/>
            </p:cNvCxnSpPr>
            <p:nvPr/>
          </p:nvCxnSpPr>
          <p:spPr bwMode="auto">
            <a:xfrm>
              <a:off x="2541" y="2868"/>
              <a:ext cx="221" cy="189"/>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9" name="AutoShape 15"/>
            <p:cNvCxnSpPr>
              <a:cxnSpLocks noChangeShapeType="1"/>
              <a:stCxn id="31" idx="5"/>
              <a:endCxn id="33" idx="1"/>
            </p:cNvCxnSpPr>
            <p:nvPr/>
          </p:nvCxnSpPr>
          <p:spPr bwMode="auto">
            <a:xfrm>
              <a:off x="3183" y="2484"/>
              <a:ext cx="433" cy="193"/>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40" name="Oval 16"/>
            <p:cNvSpPr>
              <a:spLocks noChangeArrowheads="1"/>
            </p:cNvSpPr>
            <p:nvPr/>
          </p:nvSpPr>
          <p:spPr bwMode="auto">
            <a:xfrm>
              <a:off x="1846" y="3477"/>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41" name="Oval 17"/>
            <p:cNvSpPr>
              <a:spLocks noChangeArrowheads="1"/>
            </p:cNvSpPr>
            <p:nvPr/>
          </p:nvSpPr>
          <p:spPr bwMode="auto">
            <a:xfrm>
              <a:off x="2775" y="3477"/>
              <a:ext cx="277"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42" name="AutoShape 18"/>
            <p:cNvCxnSpPr>
              <a:cxnSpLocks noChangeShapeType="1"/>
              <a:stCxn id="34" idx="3"/>
              <a:endCxn id="40" idx="0"/>
            </p:cNvCxnSpPr>
            <p:nvPr/>
          </p:nvCxnSpPr>
          <p:spPr bwMode="auto">
            <a:xfrm flipH="1">
              <a:off x="1985" y="3285"/>
              <a:ext cx="43" cy="192"/>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43" name="AutoShape 19"/>
            <p:cNvCxnSpPr>
              <a:cxnSpLocks noChangeShapeType="1"/>
              <a:stCxn id="35" idx="5"/>
              <a:endCxn id="41" idx="0"/>
            </p:cNvCxnSpPr>
            <p:nvPr/>
          </p:nvCxnSpPr>
          <p:spPr bwMode="auto">
            <a:xfrm>
              <a:off x="2860" y="3285"/>
              <a:ext cx="54" cy="192"/>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44" name="Oval 20"/>
            <p:cNvSpPr>
              <a:spLocks noChangeArrowheads="1"/>
            </p:cNvSpPr>
            <p:nvPr/>
          </p:nvSpPr>
          <p:spPr bwMode="auto">
            <a:xfrm>
              <a:off x="3248" y="3058"/>
              <a:ext cx="277"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sp>
          <p:nvSpPr>
            <p:cNvPr id="45" name="Oval 21"/>
            <p:cNvSpPr>
              <a:spLocks noChangeArrowheads="1"/>
            </p:cNvSpPr>
            <p:nvPr/>
          </p:nvSpPr>
          <p:spPr bwMode="auto">
            <a:xfrm>
              <a:off x="3898" y="3058"/>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46" name="AutoShape 22"/>
            <p:cNvCxnSpPr>
              <a:cxnSpLocks noChangeShapeType="1"/>
              <a:stCxn id="33" idx="3"/>
              <a:endCxn id="44" idx="0"/>
            </p:cNvCxnSpPr>
            <p:nvPr/>
          </p:nvCxnSpPr>
          <p:spPr bwMode="auto">
            <a:xfrm flipH="1">
              <a:off x="3387" y="2866"/>
              <a:ext cx="229" cy="192"/>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47" name="AutoShape 23"/>
            <p:cNvCxnSpPr>
              <a:cxnSpLocks noChangeShapeType="1"/>
              <a:stCxn id="33" idx="5"/>
              <a:endCxn id="45" idx="0"/>
            </p:cNvCxnSpPr>
            <p:nvPr/>
          </p:nvCxnSpPr>
          <p:spPr bwMode="auto">
            <a:xfrm>
              <a:off x="3811" y="2866"/>
              <a:ext cx="226" cy="192"/>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48" name="Oval 24"/>
            <p:cNvSpPr>
              <a:spLocks noChangeArrowheads="1"/>
            </p:cNvSpPr>
            <p:nvPr/>
          </p:nvSpPr>
          <p:spPr bwMode="auto">
            <a:xfrm>
              <a:off x="2470" y="3477"/>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49" name="AutoShape 25"/>
            <p:cNvCxnSpPr>
              <a:cxnSpLocks noChangeShapeType="1"/>
              <a:stCxn id="35" idx="3"/>
              <a:endCxn id="48" idx="0"/>
            </p:cNvCxnSpPr>
            <p:nvPr/>
          </p:nvCxnSpPr>
          <p:spPr bwMode="auto">
            <a:xfrm flipH="1">
              <a:off x="2609" y="3285"/>
              <a:ext cx="55" cy="192"/>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50" name="Oval 26"/>
            <p:cNvSpPr>
              <a:spLocks noChangeArrowheads="1"/>
            </p:cNvSpPr>
            <p:nvPr/>
          </p:nvSpPr>
          <p:spPr bwMode="auto">
            <a:xfrm>
              <a:off x="3430" y="3477"/>
              <a:ext cx="278" cy="267"/>
            </a:xfrm>
            <a:prstGeom prst="ellipse">
              <a:avLst/>
            </a:prstGeom>
            <a:noFill/>
            <a:ln w="127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latin typeface="Times New Roman" panose="02020603050405020304" pitchFamily="18" charset="0"/>
              </a:endParaRPr>
            </a:p>
          </p:txBody>
        </p:sp>
        <p:cxnSp>
          <p:nvCxnSpPr>
            <p:cNvPr id="51" name="AutoShape 27"/>
            <p:cNvCxnSpPr>
              <a:cxnSpLocks noChangeShapeType="1"/>
              <a:stCxn id="44" idx="5"/>
              <a:endCxn id="50" idx="0"/>
            </p:cNvCxnSpPr>
            <p:nvPr/>
          </p:nvCxnSpPr>
          <p:spPr bwMode="auto">
            <a:xfrm>
              <a:off x="3484" y="3286"/>
              <a:ext cx="85" cy="191"/>
            </a:xfrm>
            <a:prstGeom prst="straightConnector1">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52" name="Freeform 30"/>
            <p:cNvSpPr>
              <a:spLocks/>
            </p:cNvSpPr>
            <p:nvPr/>
          </p:nvSpPr>
          <p:spPr bwMode="auto">
            <a:xfrm>
              <a:off x="1888" y="2400"/>
              <a:ext cx="2120" cy="1272"/>
            </a:xfrm>
            <a:custGeom>
              <a:avLst/>
              <a:gdLst>
                <a:gd name="T0" fmla="*/ 1184 w 2120"/>
                <a:gd name="T1" fmla="*/ 0 h 1272"/>
                <a:gd name="T2" fmla="*/ 512 w 2120"/>
                <a:gd name="T3" fmla="*/ 336 h 1272"/>
                <a:gd name="T4" fmla="*/ 1808 w 2120"/>
                <a:gd name="T5" fmla="*/ 384 h 1272"/>
                <a:gd name="T6" fmla="*/ 224 w 2120"/>
                <a:gd name="T7" fmla="*/ 768 h 1272"/>
                <a:gd name="T8" fmla="*/ 2096 w 2120"/>
                <a:gd name="T9" fmla="*/ 816 h 1272"/>
                <a:gd name="T10" fmla="*/ 80 w 2120"/>
                <a:gd name="T11" fmla="*/ 1200 h 1272"/>
                <a:gd name="T12" fmla="*/ 1616 w 2120"/>
                <a:gd name="T13" fmla="*/ 1248 h 1272"/>
                <a:gd name="T14" fmla="*/ 1568 w 2120"/>
                <a:gd name="T15" fmla="*/ 1248 h 1272"/>
                <a:gd name="T16" fmla="*/ 1616 w 2120"/>
                <a:gd name="T17" fmla="*/ 1248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0" h="1272">
                  <a:moveTo>
                    <a:pt x="1184" y="0"/>
                  </a:moveTo>
                  <a:cubicBezTo>
                    <a:pt x="796" y="136"/>
                    <a:pt x="408" y="272"/>
                    <a:pt x="512" y="336"/>
                  </a:cubicBezTo>
                  <a:cubicBezTo>
                    <a:pt x="616" y="400"/>
                    <a:pt x="1856" y="312"/>
                    <a:pt x="1808" y="384"/>
                  </a:cubicBezTo>
                  <a:cubicBezTo>
                    <a:pt x="1760" y="456"/>
                    <a:pt x="176" y="696"/>
                    <a:pt x="224" y="768"/>
                  </a:cubicBezTo>
                  <a:cubicBezTo>
                    <a:pt x="272" y="840"/>
                    <a:pt x="2120" y="744"/>
                    <a:pt x="2096" y="816"/>
                  </a:cubicBezTo>
                  <a:cubicBezTo>
                    <a:pt x="2072" y="888"/>
                    <a:pt x="160" y="1128"/>
                    <a:pt x="80" y="1200"/>
                  </a:cubicBezTo>
                  <a:cubicBezTo>
                    <a:pt x="0" y="1272"/>
                    <a:pt x="1368" y="1240"/>
                    <a:pt x="1616" y="1248"/>
                  </a:cubicBezTo>
                  <a:cubicBezTo>
                    <a:pt x="1864" y="1256"/>
                    <a:pt x="1568" y="1248"/>
                    <a:pt x="1568" y="1248"/>
                  </a:cubicBezTo>
                  <a:cubicBezTo>
                    <a:pt x="1568" y="1248"/>
                    <a:pt x="1592" y="1248"/>
                    <a:pt x="1616" y="1248"/>
                  </a:cubicBezTo>
                </a:path>
              </a:pathLst>
            </a:custGeom>
            <a:noFill/>
            <a:ln w="9525">
              <a:solidFill>
                <a:srgbClr val="3366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53" name="Line 32"/>
            <p:cNvSpPr>
              <a:spLocks noChangeShapeType="1"/>
            </p:cNvSpPr>
            <p:nvPr/>
          </p:nvSpPr>
          <p:spPr bwMode="auto">
            <a:xfrm>
              <a:off x="3504" y="3648"/>
              <a:ext cx="144" cy="0"/>
            </a:xfrm>
            <a:prstGeom prst="line">
              <a:avLst/>
            </a:prstGeom>
            <a:noFill/>
            <a:ln w="9525">
              <a:solidFill>
                <a:srgbClr val="3366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Tree>
    <p:extLst>
      <p:ext uri="{BB962C8B-B14F-4D97-AF65-F5344CB8AC3E}">
        <p14:creationId xmlns:p14="http://schemas.microsoft.com/office/powerpoint/2010/main" xmlns="" val="193644142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Arbre Binaire de Recherche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2209648" y="2650901"/>
            <a:ext cx="7772400" cy="4114800"/>
          </a:xfrm>
        </p:spPr>
        <p:txBody>
          <a:bodyPr/>
          <a:lstStyle/>
          <a:p>
            <a:r>
              <a:rPr lang="fr-FR" dirty="0"/>
              <a:t>Un </a:t>
            </a:r>
            <a:r>
              <a:rPr lang="fr-FR" b="1" dirty="0">
                <a:solidFill>
                  <a:srgbClr val="008000"/>
                </a:solidFill>
              </a:rPr>
              <a:t>Arbre Binaire de Recherche (ABR)</a:t>
            </a:r>
            <a:r>
              <a:rPr lang="fr-FR" dirty="0"/>
              <a:t> est un arbre binaire avec les propriétés suivantes :</a:t>
            </a:r>
          </a:p>
          <a:p>
            <a:pPr lvl="1">
              <a:lnSpc>
                <a:spcPct val="30000"/>
              </a:lnSpc>
            </a:pPr>
            <a:endParaRPr lang="fr-FR" dirty="0"/>
          </a:p>
          <a:p>
            <a:pPr lvl="1">
              <a:lnSpc>
                <a:spcPct val="120000"/>
              </a:lnSpc>
            </a:pPr>
            <a:r>
              <a:rPr lang="fr-FR" dirty="0"/>
              <a:t>La clé associée à un </a:t>
            </a:r>
            <a:r>
              <a:rPr lang="fr-FR" dirty="0" err="1"/>
              <a:t>noeud</a:t>
            </a:r>
            <a:r>
              <a:rPr lang="fr-FR" dirty="0"/>
              <a:t> est </a:t>
            </a:r>
            <a:r>
              <a:rPr lang="fr-FR" i="1" dirty="0"/>
              <a:t> supérieur</a:t>
            </a:r>
            <a:r>
              <a:rPr lang="fr-FR" dirty="0"/>
              <a:t> aux clés des nœuds de son </a:t>
            </a:r>
            <a:r>
              <a:rPr lang="fr-FR" dirty="0" err="1"/>
              <a:t>sous-arbre</a:t>
            </a:r>
            <a:r>
              <a:rPr lang="fr-FR" dirty="0"/>
              <a:t> gauche</a:t>
            </a:r>
          </a:p>
          <a:p>
            <a:pPr lvl="1">
              <a:lnSpc>
                <a:spcPct val="30000"/>
              </a:lnSpc>
            </a:pPr>
            <a:endParaRPr lang="fr-FR" dirty="0"/>
          </a:p>
          <a:p>
            <a:pPr lvl="1">
              <a:lnSpc>
                <a:spcPct val="120000"/>
              </a:lnSpc>
            </a:pPr>
            <a:r>
              <a:rPr lang="fr-FR" dirty="0"/>
              <a:t>La clé associée à un </a:t>
            </a:r>
            <a:r>
              <a:rPr lang="fr-FR" dirty="0" err="1"/>
              <a:t>noeud</a:t>
            </a:r>
            <a:r>
              <a:rPr lang="fr-FR" dirty="0"/>
              <a:t> est </a:t>
            </a:r>
            <a:r>
              <a:rPr lang="fr-FR" i="1" dirty="0"/>
              <a:t> inférieur</a:t>
            </a:r>
            <a:r>
              <a:rPr lang="fr-FR" dirty="0"/>
              <a:t> aux clés des nœuds de son </a:t>
            </a:r>
            <a:r>
              <a:rPr lang="fr-FR" dirty="0" err="1"/>
              <a:t>sous-arbre</a:t>
            </a:r>
            <a:r>
              <a:rPr lang="fr-FR" dirty="0"/>
              <a:t> droit</a:t>
            </a:r>
          </a:p>
        </p:txBody>
      </p:sp>
    </p:spTree>
    <p:extLst>
      <p:ext uri="{BB962C8B-B14F-4D97-AF65-F5344CB8AC3E}">
        <p14:creationId xmlns:p14="http://schemas.microsoft.com/office/powerpoint/2010/main" xmlns="" val="185965544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Arbre Binaire de </a:t>
            </a:r>
            <a:r>
              <a:rPr lang="fr-FR" sz="4000" b="1" dirty="0" smtClean="0">
                <a:solidFill>
                  <a:schemeClr val="bg1"/>
                </a:solidFill>
                <a:latin typeface="Times New Roman" panose="02020603050405020304" pitchFamily="18" charset="0"/>
                <a:cs typeface="Times New Roman" panose="02020603050405020304" pitchFamily="18" charset="0"/>
              </a:rPr>
              <a:t>Recherche: </a:t>
            </a:r>
            <a:r>
              <a:rPr lang="fr-FR" sz="4000" b="1" dirty="0">
                <a:solidFill>
                  <a:schemeClr val="bg1"/>
                </a:solidFill>
                <a:latin typeface="Times New Roman" panose="02020603050405020304" pitchFamily="18" charset="0"/>
                <a:cs typeface="Times New Roman" panose="02020603050405020304" pitchFamily="18" charset="0"/>
              </a:rPr>
              <a:t>Exemples</a:t>
            </a:r>
            <a:endParaRPr lang="en-US" sz="4000" kern="1200" dirty="0">
              <a:solidFill>
                <a:schemeClr val="bg1"/>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550017" y="2753936"/>
            <a:ext cx="6825803" cy="3537787"/>
          </a:xfrm>
          <a:prstGeom prst="rect">
            <a:avLst/>
          </a:prstGeom>
        </p:spPr>
      </p:pic>
    </p:spTree>
    <p:extLst>
      <p:ext uri="{BB962C8B-B14F-4D97-AF65-F5344CB8AC3E}">
        <p14:creationId xmlns:p14="http://schemas.microsoft.com/office/powerpoint/2010/main" xmlns="" val="90008408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Arbre Binaire de Recherche</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828648" y="2599386"/>
            <a:ext cx="8534400" cy="4114800"/>
          </a:xfrm>
        </p:spPr>
        <p:txBody>
          <a:bodyPr/>
          <a:lstStyle/>
          <a:p>
            <a:r>
              <a:rPr lang="fr-FR" dirty="0"/>
              <a:t>ABR est un arbre avec la </a:t>
            </a:r>
            <a:r>
              <a:rPr lang="fr-FR" b="1" dirty="0">
                <a:solidFill>
                  <a:srgbClr val="008000"/>
                </a:solidFill>
              </a:rPr>
              <a:t>propriété</a:t>
            </a:r>
            <a:r>
              <a:rPr lang="fr-FR" dirty="0"/>
              <a:t> suivante :  </a:t>
            </a:r>
          </a:p>
          <a:p>
            <a:pPr lvl="1">
              <a:lnSpc>
                <a:spcPct val="140000"/>
              </a:lnSpc>
              <a:buFontTx/>
              <a:buNone/>
            </a:pPr>
            <a:r>
              <a:rPr lang="fr-FR" dirty="0"/>
              <a:t>		</a:t>
            </a:r>
            <a:r>
              <a:rPr lang="fr-FR" b="1" dirty="0"/>
              <a:t>	 </a:t>
            </a:r>
            <a:r>
              <a:rPr lang="fr-FR" b="1" dirty="0" err="1">
                <a:solidFill>
                  <a:srgbClr val="003399"/>
                </a:solidFill>
              </a:rPr>
              <a:t>Clé.fGauche</a:t>
            </a:r>
            <a:r>
              <a:rPr lang="fr-FR" b="1" dirty="0">
                <a:solidFill>
                  <a:srgbClr val="003399"/>
                </a:solidFill>
              </a:rPr>
              <a:t> &lt; </a:t>
            </a:r>
            <a:r>
              <a:rPr lang="fr-FR" b="1" dirty="0" err="1">
                <a:solidFill>
                  <a:srgbClr val="003399"/>
                </a:solidFill>
              </a:rPr>
              <a:t>Clé.parent</a:t>
            </a:r>
            <a:r>
              <a:rPr lang="fr-FR" b="1" dirty="0">
                <a:solidFill>
                  <a:srgbClr val="003399"/>
                </a:solidFill>
              </a:rPr>
              <a:t> &lt; </a:t>
            </a:r>
            <a:r>
              <a:rPr lang="fr-FR" b="1" dirty="0" err="1">
                <a:solidFill>
                  <a:srgbClr val="003399"/>
                </a:solidFill>
              </a:rPr>
              <a:t>Clé.fDroit</a:t>
            </a:r>
            <a:endParaRPr lang="fr-FR" b="1" dirty="0">
              <a:solidFill>
                <a:srgbClr val="003399"/>
              </a:solidFill>
            </a:endParaRPr>
          </a:p>
          <a:p>
            <a:pPr lvl="1">
              <a:lnSpc>
                <a:spcPct val="30000"/>
              </a:lnSpc>
              <a:buFontTx/>
              <a:buNone/>
            </a:pPr>
            <a:endParaRPr lang="fr-FR" b="1" dirty="0">
              <a:solidFill>
                <a:srgbClr val="003399"/>
              </a:solidFill>
            </a:endParaRPr>
          </a:p>
          <a:p>
            <a:pPr lvl="1">
              <a:buFontTx/>
              <a:buNone/>
            </a:pPr>
            <a:r>
              <a:rPr lang="fr-FR" dirty="0"/>
              <a:t>   </a:t>
            </a:r>
            <a:r>
              <a:rPr lang="fr-FR" dirty="0">
                <a:latin typeface="Book Antiqua" panose="02040602050305030304" pitchFamily="18" charset="0"/>
              </a:rPr>
              <a:t>NOTER!</a:t>
            </a:r>
            <a:r>
              <a:rPr lang="fr-FR" dirty="0"/>
              <a:t> Le parcours  </a:t>
            </a:r>
            <a:r>
              <a:rPr lang="fr-FR" dirty="0" err="1"/>
              <a:t>InOrdre</a:t>
            </a:r>
            <a:r>
              <a:rPr lang="fr-FR" dirty="0"/>
              <a:t> visite les clés dans l’ordre croissant. </a:t>
            </a:r>
          </a:p>
          <a:p>
            <a:pPr lvl="1">
              <a:lnSpc>
                <a:spcPct val="50000"/>
              </a:lnSpc>
              <a:buFontTx/>
              <a:buNone/>
            </a:pPr>
            <a:endParaRPr lang="fr-FR" dirty="0"/>
          </a:p>
        </p:txBody>
      </p:sp>
      <p:sp>
        <p:nvSpPr>
          <p:cNvPr id="6" name="Text Box 7"/>
          <p:cNvSpPr txBox="1">
            <a:spLocks noChangeArrowheads="1"/>
          </p:cNvSpPr>
          <p:nvPr/>
        </p:nvSpPr>
        <p:spPr bwMode="auto">
          <a:xfrm>
            <a:off x="4828504" y="4431361"/>
            <a:ext cx="3992563" cy="2282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dirty="0">
                <a:solidFill>
                  <a:srgbClr val="003399"/>
                </a:solidFill>
                <a:latin typeface="Times New Roman" panose="02020603050405020304" pitchFamily="18" charset="0"/>
              </a:rPr>
              <a:t>void </a:t>
            </a:r>
            <a:r>
              <a:rPr lang="en-US" b="1" dirty="0" err="1">
                <a:solidFill>
                  <a:srgbClr val="003399"/>
                </a:solidFill>
                <a:latin typeface="Times New Roman" panose="02020603050405020304" pitchFamily="18" charset="0"/>
              </a:rPr>
              <a:t>inOrdre</a:t>
            </a:r>
            <a:r>
              <a:rPr lang="en-US" b="1" dirty="0">
                <a:solidFill>
                  <a:srgbClr val="003399"/>
                </a:solidFill>
                <a:latin typeface="Times New Roman" panose="02020603050405020304" pitchFamily="18" charset="0"/>
              </a:rPr>
              <a:t>(</a:t>
            </a:r>
            <a:r>
              <a:rPr lang="en-US" b="1" dirty="0" err="1">
                <a:solidFill>
                  <a:srgbClr val="003399"/>
                </a:solidFill>
                <a:latin typeface="Times New Roman" panose="02020603050405020304" pitchFamily="18" charset="0"/>
              </a:rPr>
              <a:t>Arbre</a:t>
            </a:r>
            <a:r>
              <a:rPr lang="en-US" b="1" dirty="0">
                <a:solidFill>
                  <a:srgbClr val="003399"/>
                </a:solidFill>
                <a:latin typeface="Times New Roman" panose="02020603050405020304" pitchFamily="18" charset="0"/>
              </a:rPr>
              <a:t> </a:t>
            </a:r>
            <a:r>
              <a:rPr lang="en-US" b="1" dirty="0" err="1">
                <a:solidFill>
                  <a:srgbClr val="003399"/>
                </a:solidFill>
                <a:latin typeface="Times New Roman" panose="02020603050405020304" pitchFamily="18" charset="0"/>
              </a:rPr>
              <a:t>racine</a:t>
            </a:r>
            <a:r>
              <a:rPr lang="en-US" b="1" dirty="0">
                <a:solidFill>
                  <a:srgbClr val="003399"/>
                </a:solidFill>
                <a:latin typeface="Times New Roman" panose="02020603050405020304" pitchFamily="18" charset="0"/>
              </a:rPr>
              <a:t>)</a:t>
            </a:r>
            <a:r>
              <a:rPr lang="en-US" dirty="0">
                <a:solidFill>
                  <a:srgbClr val="003399"/>
                </a:solidFill>
                <a:latin typeface="Times New Roman" panose="02020603050405020304" pitchFamily="18" charset="0"/>
              </a:rPr>
              <a:t> {</a:t>
            </a:r>
          </a:p>
          <a:p>
            <a:r>
              <a:rPr lang="en-US" dirty="0">
                <a:solidFill>
                  <a:srgbClr val="003399"/>
                </a:solidFill>
                <a:latin typeface="Times New Roman" panose="02020603050405020304" pitchFamily="18" charset="0"/>
              </a:rPr>
              <a:t>     </a:t>
            </a:r>
            <a:r>
              <a:rPr lang="en-US" dirty="0" err="1">
                <a:solidFill>
                  <a:srgbClr val="003399"/>
                </a:solidFill>
                <a:latin typeface="Times New Roman" panose="02020603050405020304" pitchFamily="18" charset="0"/>
              </a:rPr>
              <a:t>inOrdre</a:t>
            </a:r>
            <a:r>
              <a:rPr lang="en-US" dirty="0">
                <a:solidFill>
                  <a:srgbClr val="003399"/>
                </a:solidFill>
                <a:latin typeface="Times New Roman" panose="02020603050405020304" pitchFamily="18" charset="0"/>
              </a:rPr>
              <a:t>(</a:t>
            </a:r>
            <a:r>
              <a:rPr lang="en-US" dirty="0" err="1">
                <a:solidFill>
                  <a:srgbClr val="003399"/>
                </a:solidFill>
                <a:latin typeface="Times New Roman" panose="02020603050405020304" pitchFamily="18" charset="0"/>
              </a:rPr>
              <a:t>racine</a:t>
            </a:r>
            <a:r>
              <a:rPr lang="en-US" dirty="0">
                <a:solidFill>
                  <a:srgbClr val="003399"/>
                </a:solidFill>
                <a:latin typeface="Times New Roman" panose="02020603050405020304" pitchFamily="18" charset="0"/>
              </a:rPr>
              <a:t>-&gt;</a:t>
            </a:r>
            <a:r>
              <a:rPr lang="en-US" dirty="0" err="1">
                <a:solidFill>
                  <a:srgbClr val="003399"/>
                </a:solidFill>
                <a:latin typeface="Times New Roman" panose="02020603050405020304" pitchFamily="18" charset="0"/>
              </a:rPr>
              <a:t>fGauche</a:t>
            </a:r>
            <a:r>
              <a:rPr lang="en-US" dirty="0">
                <a:solidFill>
                  <a:srgbClr val="003399"/>
                </a:solidFill>
                <a:latin typeface="Times New Roman" panose="02020603050405020304" pitchFamily="18" charset="0"/>
              </a:rPr>
              <a:t>)</a:t>
            </a:r>
          </a:p>
          <a:p>
            <a:r>
              <a:rPr lang="en-US" dirty="0">
                <a:solidFill>
                  <a:srgbClr val="003399"/>
                </a:solidFill>
                <a:latin typeface="Times New Roman" panose="02020603050405020304" pitchFamily="18" charset="0"/>
              </a:rPr>
              <a:t>     print(</a:t>
            </a:r>
            <a:r>
              <a:rPr lang="en-US" dirty="0" err="1">
                <a:solidFill>
                  <a:srgbClr val="003399"/>
                </a:solidFill>
                <a:latin typeface="Times New Roman" panose="02020603050405020304" pitchFamily="18" charset="0"/>
              </a:rPr>
              <a:t>racine</a:t>
            </a:r>
            <a:r>
              <a:rPr lang="en-US" dirty="0">
                <a:solidFill>
                  <a:srgbClr val="003399"/>
                </a:solidFill>
                <a:latin typeface="Times New Roman" panose="02020603050405020304" pitchFamily="18" charset="0"/>
              </a:rPr>
              <a:t>-&gt;key)</a:t>
            </a:r>
          </a:p>
          <a:p>
            <a:r>
              <a:rPr lang="en-US" dirty="0">
                <a:solidFill>
                  <a:srgbClr val="003399"/>
                </a:solidFill>
                <a:latin typeface="Times New Roman" panose="02020603050405020304" pitchFamily="18" charset="0"/>
              </a:rPr>
              <a:t>     </a:t>
            </a:r>
            <a:r>
              <a:rPr lang="en-US" dirty="0" err="1">
                <a:solidFill>
                  <a:srgbClr val="003399"/>
                </a:solidFill>
                <a:latin typeface="Times New Roman" panose="02020603050405020304" pitchFamily="18" charset="0"/>
              </a:rPr>
              <a:t>inOrdre</a:t>
            </a:r>
            <a:r>
              <a:rPr lang="en-US" dirty="0">
                <a:solidFill>
                  <a:srgbClr val="003399"/>
                </a:solidFill>
                <a:latin typeface="Times New Roman" panose="02020603050405020304" pitchFamily="18" charset="0"/>
              </a:rPr>
              <a:t>(</a:t>
            </a:r>
            <a:r>
              <a:rPr lang="en-US" dirty="0" err="1">
                <a:solidFill>
                  <a:srgbClr val="003399"/>
                </a:solidFill>
                <a:latin typeface="Times New Roman" panose="02020603050405020304" pitchFamily="18" charset="0"/>
              </a:rPr>
              <a:t>racine</a:t>
            </a:r>
            <a:r>
              <a:rPr lang="en-US" dirty="0">
                <a:solidFill>
                  <a:srgbClr val="003399"/>
                </a:solidFill>
                <a:latin typeface="Times New Roman" panose="02020603050405020304" pitchFamily="18" charset="0"/>
              </a:rPr>
              <a:t>-&gt;</a:t>
            </a:r>
            <a:r>
              <a:rPr lang="en-US" dirty="0" err="1">
                <a:solidFill>
                  <a:srgbClr val="003399"/>
                </a:solidFill>
                <a:latin typeface="Times New Roman" panose="02020603050405020304" pitchFamily="18" charset="0"/>
              </a:rPr>
              <a:t>fDroit</a:t>
            </a:r>
            <a:r>
              <a:rPr lang="en-US" dirty="0">
                <a:solidFill>
                  <a:srgbClr val="003399"/>
                </a:solidFill>
                <a:latin typeface="Times New Roman" panose="02020603050405020304" pitchFamily="18" charset="0"/>
              </a:rPr>
              <a:t>)</a:t>
            </a:r>
          </a:p>
          <a:p>
            <a:r>
              <a:rPr lang="en-US" dirty="0">
                <a:solidFill>
                  <a:srgbClr val="003399"/>
                </a:solidFill>
                <a:latin typeface="Times New Roman" panose="02020603050405020304" pitchFamily="18" charset="0"/>
              </a:rPr>
              <a:t>}</a:t>
            </a:r>
          </a:p>
          <a:p>
            <a:r>
              <a:rPr lang="en-US" dirty="0">
                <a:latin typeface="Times New Roman" panose="02020603050405020304" pitchFamily="18" charset="0"/>
              </a:rPr>
              <a:t>	</a:t>
            </a:r>
          </a:p>
        </p:txBody>
      </p:sp>
    </p:spTree>
    <p:extLst>
      <p:ext uri="{BB962C8B-B14F-4D97-AF65-F5344CB8AC3E}">
        <p14:creationId xmlns:p14="http://schemas.microsoft.com/office/powerpoint/2010/main" xmlns="" val="405270609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a:t>
            </a:r>
            <a:r>
              <a:rPr lang="fr-FR" sz="4000" b="1" dirty="0" err="1">
                <a:solidFill>
                  <a:schemeClr val="bg1"/>
                </a:solidFill>
                <a:latin typeface="Times New Roman" panose="02020603050405020304" pitchFamily="18" charset="0"/>
                <a:cs typeface="Times New Roman" panose="02020603050405020304" pitchFamily="18" charset="0"/>
              </a:rPr>
              <a:t>InOrdre</a:t>
            </a:r>
            <a:endParaRPr lang="en-US" sz="4000" kern="1200" dirty="0">
              <a:solidFill>
                <a:schemeClr val="bg1"/>
              </a:solidFill>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459313" y="2978923"/>
            <a:ext cx="5349836" cy="3246468"/>
          </a:xfrm>
          <a:prstGeom prst="rect">
            <a:avLst/>
          </a:prstGeom>
        </p:spPr>
      </p:pic>
    </p:spTree>
    <p:extLst>
      <p:ext uri="{BB962C8B-B14F-4D97-AF65-F5344CB8AC3E}">
        <p14:creationId xmlns:p14="http://schemas.microsoft.com/office/powerpoint/2010/main" xmlns="" val="425921102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Rechercher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6" name="Rectangle 3"/>
          <p:cNvSpPr>
            <a:spLocks noGrp="1" noChangeArrowheads="1"/>
          </p:cNvSpPr>
          <p:nvPr>
            <p:ph type="body" idx="1"/>
          </p:nvPr>
        </p:nvSpPr>
        <p:spPr>
          <a:xfrm>
            <a:off x="1979053" y="2587580"/>
            <a:ext cx="8686800" cy="4114800"/>
          </a:xfrm>
        </p:spPr>
        <p:txBody>
          <a:bodyPr/>
          <a:lstStyle/>
          <a:p>
            <a:pPr>
              <a:buFontTx/>
              <a:buNone/>
            </a:pPr>
            <a:r>
              <a:rPr lang="fr-FR" sz="2800" dirty="0">
                <a:solidFill>
                  <a:schemeClr val="tx2"/>
                </a:solidFill>
              </a:rPr>
              <a:t>Soit un ABR :</a:t>
            </a:r>
          </a:p>
          <a:p>
            <a:pPr>
              <a:buFontTx/>
              <a:buNone/>
            </a:pPr>
            <a:endParaRPr lang="fr-FR" sz="2800" u="sng" dirty="0">
              <a:solidFill>
                <a:srgbClr val="008000"/>
              </a:solidFill>
            </a:endParaRPr>
          </a:p>
          <a:p>
            <a:pPr>
              <a:buFontTx/>
              <a:buNone/>
            </a:pPr>
            <a:endParaRPr lang="fr-FR" sz="2800" u="sng" dirty="0">
              <a:solidFill>
                <a:srgbClr val="008000"/>
              </a:solidFill>
            </a:endParaRPr>
          </a:p>
          <a:p>
            <a:pPr>
              <a:buFontTx/>
              <a:buNone/>
            </a:pPr>
            <a:endParaRPr lang="fr-FR" sz="2800" u="sng" dirty="0">
              <a:solidFill>
                <a:srgbClr val="008000"/>
              </a:solidFill>
            </a:endParaRPr>
          </a:p>
          <a:p>
            <a:pPr>
              <a:buFontTx/>
              <a:buNone/>
            </a:pPr>
            <a:endParaRPr lang="fr-FR" sz="2800" u="sng" dirty="0">
              <a:solidFill>
                <a:srgbClr val="008000"/>
              </a:solidFill>
            </a:endParaRPr>
          </a:p>
          <a:p>
            <a:pPr>
              <a:buFontTx/>
              <a:buNone/>
            </a:pPr>
            <a:endParaRPr lang="fr-FR" sz="2800" u="sng" dirty="0">
              <a:solidFill>
                <a:srgbClr val="008000"/>
              </a:solidFill>
            </a:endParaRPr>
          </a:p>
          <a:p>
            <a:pPr>
              <a:lnSpc>
                <a:spcPct val="110000"/>
              </a:lnSpc>
              <a:buFontTx/>
              <a:buNone/>
            </a:pPr>
            <a:r>
              <a:rPr lang="fr-FR" sz="2800" b="1" u="sng" dirty="0">
                <a:solidFill>
                  <a:srgbClr val="008000"/>
                </a:solidFill>
              </a:rPr>
              <a:t>Problème:</a:t>
            </a:r>
            <a:r>
              <a:rPr lang="fr-FR" sz="2800" dirty="0"/>
              <a:t> rechercher un </a:t>
            </a:r>
            <a:r>
              <a:rPr lang="fr-FR" sz="2800" dirty="0" err="1"/>
              <a:t>noeud</a:t>
            </a:r>
            <a:r>
              <a:rPr lang="fr-FR" sz="2800" dirty="0"/>
              <a:t> avec une clé x ?               	          	    </a:t>
            </a:r>
          </a:p>
          <a:p>
            <a:pPr>
              <a:buFontTx/>
              <a:buNone/>
            </a:pPr>
            <a:endParaRPr lang="fr-FR" sz="2800" dirty="0"/>
          </a:p>
        </p:txBody>
      </p:sp>
      <p:grpSp>
        <p:nvGrpSpPr>
          <p:cNvPr id="7" name="Group 28"/>
          <p:cNvGrpSpPr>
            <a:grpSpLocks/>
          </p:cNvGrpSpPr>
          <p:nvPr/>
        </p:nvGrpSpPr>
        <p:grpSpPr bwMode="auto">
          <a:xfrm>
            <a:off x="4458236" y="3205768"/>
            <a:ext cx="2362200" cy="1600200"/>
            <a:chOff x="2208" y="1824"/>
            <a:chExt cx="1488" cy="1008"/>
          </a:xfrm>
        </p:grpSpPr>
        <p:sp>
          <p:nvSpPr>
            <p:cNvPr id="8" name="Oval 5"/>
            <p:cNvSpPr>
              <a:spLocks noChangeArrowheads="1"/>
            </p:cNvSpPr>
            <p:nvPr/>
          </p:nvSpPr>
          <p:spPr bwMode="auto">
            <a:xfrm>
              <a:off x="2832" y="1824"/>
              <a:ext cx="288" cy="288"/>
            </a:xfrm>
            <a:prstGeom prst="ellipse">
              <a:avLst/>
            </a:prstGeom>
            <a:noFill/>
            <a:ln w="1905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grpSp>
          <p:nvGrpSpPr>
            <p:cNvPr id="9" name="Group 9"/>
            <p:cNvGrpSpPr>
              <a:grpSpLocks/>
            </p:cNvGrpSpPr>
            <p:nvPr/>
          </p:nvGrpSpPr>
          <p:grpSpPr bwMode="auto">
            <a:xfrm>
              <a:off x="2208" y="2352"/>
              <a:ext cx="528" cy="480"/>
              <a:chOff x="1440" y="2496"/>
              <a:chExt cx="528" cy="480"/>
            </a:xfrm>
          </p:grpSpPr>
          <p:sp>
            <p:nvSpPr>
              <p:cNvPr id="19" name="Line 6"/>
              <p:cNvSpPr>
                <a:spLocks noChangeShapeType="1"/>
              </p:cNvSpPr>
              <p:nvPr/>
            </p:nvSpPr>
            <p:spPr bwMode="auto">
              <a:xfrm flipV="1">
                <a:off x="1440" y="2496"/>
                <a:ext cx="288" cy="48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0" name="Line 7"/>
              <p:cNvSpPr>
                <a:spLocks noChangeShapeType="1"/>
              </p:cNvSpPr>
              <p:nvPr/>
            </p:nvSpPr>
            <p:spPr bwMode="auto">
              <a:xfrm>
                <a:off x="1728" y="2496"/>
                <a:ext cx="240" cy="48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1" name="Line 8"/>
              <p:cNvSpPr>
                <a:spLocks noChangeShapeType="1"/>
              </p:cNvSpPr>
              <p:nvPr/>
            </p:nvSpPr>
            <p:spPr bwMode="auto">
              <a:xfrm>
                <a:off x="1440" y="2976"/>
                <a:ext cx="528"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10" name="Line 17"/>
            <p:cNvSpPr>
              <a:spLocks noChangeShapeType="1"/>
            </p:cNvSpPr>
            <p:nvPr/>
          </p:nvSpPr>
          <p:spPr bwMode="auto">
            <a:xfrm flipH="1">
              <a:off x="2496" y="2016"/>
              <a:ext cx="336" cy="336"/>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nvGrpSpPr>
            <p:cNvPr id="11" name="Group 19"/>
            <p:cNvGrpSpPr>
              <a:grpSpLocks/>
            </p:cNvGrpSpPr>
            <p:nvPr/>
          </p:nvGrpSpPr>
          <p:grpSpPr bwMode="auto">
            <a:xfrm>
              <a:off x="3168" y="2352"/>
              <a:ext cx="528" cy="480"/>
              <a:chOff x="1440" y="2496"/>
              <a:chExt cx="528" cy="480"/>
            </a:xfrm>
          </p:grpSpPr>
          <p:sp>
            <p:nvSpPr>
              <p:cNvPr id="16" name="Line 20"/>
              <p:cNvSpPr>
                <a:spLocks noChangeShapeType="1"/>
              </p:cNvSpPr>
              <p:nvPr/>
            </p:nvSpPr>
            <p:spPr bwMode="auto">
              <a:xfrm flipV="1">
                <a:off x="1440" y="2496"/>
                <a:ext cx="288" cy="48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7" name="Line 21"/>
              <p:cNvSpPr>
                <a:spLocks noChangeShapeType="1"/>
              </p:cNvSpPr>
              <p:nvPr/>
            </p:nvSpPr>
            <p:spPr bwMode="auto">
              <a:xfrm>
                <a:off x="1728" y="2496"/>
                <a:ext cx="240" cy="48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8" name="Line 22"/>
              <p:cNvSpPr>
                <a:spLocks noChangeShapeType="1"/>
              </p:cNvSpPr>
              <p:nvPr/>
            </p:nvSpPr>
            <p:spPr bwMode="auto">
              <a:xfrm>
                <a:off x="1440" y="2976"/>
                <a:ext cx="528"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12" name="Line 23"/>
            <p:cNvSpPr>
              <a:spLocks noChangeShapeType="1"/>
            </p:cNvSpPr>
            <p:nvPr/>
          </p:nvSpPr>
          <p:spPr bwMode="auto">
            <a:xfrm flipH="1" flipV="1">
              <a:off x="3120" y="2016"/>
              <a:ext cx="336" cy="336"/>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3" name="Text Box 24"/>
            <p:cNvSpPr txBox="1">
              <a:spLocks noChangeArrowheads="1"/>
            </p:cNvSpPr>
            <p:nvPr/>
          </p:nvSpPr>
          <p:spPr bwMode="auto">
            <a:xfrm>
              <a:off x="2352" y="2544"/>
              <a:ext cx="265"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dirty="0">
                  <a:solidFill>
                    <a:srgbClr val="990033"/>
                  </a:solidFill>
                  <a:latin typeface="Times New Roman" panose="02020603050405020304" pitchFamily="18" charset="0"/>
                </a:rPr>
                <a:t>G</a:t>
              </a:r>
            </a:p>
          </p:txBody>
        </p:sp>
        <p:sp>
          <p:nvSpPr>
            <p:cNvPr id="14" name="Text Box 25"/>
            <p:cNvSpPr txBox="1">
              <a:spLocks noChangeArrowheads="1"/>
            </p:cNvSpPr>
            <p:nvPr/>
          </p:nvSpPr>
          <p:spPr bwMode="auto">
            <a:xfrm>
              <a:off x="2880" y="1824"/>
              <a:ext cx="23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P</a:t>
              </a:r>
            </a:p>
          </p:txBody>
        </p:sp>
        <p:sp>
          <p:nvSpPr>
            <p:cNvPr id="15" name="Text Box 26"/>
            <p:cNvSpPr txBox="1">
              <a:spLocks noChangeArrowheads="1"/>
            </p:cNvSpPr>
            <p:nvPr/>
          </p:nvSpPr>
          <p:spPr bwMode="auto">
            <a:xfrm>
              <a:off x="3312" y="2544"/>
              <a:ext cx="255"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D</a:t>
              </a:r>
            </a:p>
          </p:txBody>
        </p:sp>
      </p:grpSp>
    </p:spTree>
    <p:extLst>
      <p:ext uri="{BB962C8B-B14F-4D97-AF65-F5344CB8AC3E}">
        <p14:creationId xmlns:p14="http://schemas.microsoft.com/office/powerpoint/2010/main" xmlns="" val="361605552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Rechercher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sz="half" idx="1"/>
          </p:nvPr>
        </p:nvSpPr>
        <p:spPr>
          <a:xfrm>
            <a:off x="1052148" y="2546797"/>
            <a:ext cx="4724400" cy="4191000"/>
          </a:xfrm>
          <a:noFill/>
          <a:ln w="31750">
            <a:solidFill>
              <a:srgbClr val="800000"/>
            </a:solidFill>
            <a:miter lim="800000"/>
            <a:headEnd/>
            <a:tailEnd/>
          </a:ln>
        </p:spPr>
        <p:txBody>
          <a:bodyPr>
            <a:normAutofit lnSpcReduction="10000"/>
          </a:bodyPr>
          <a:lstStyle/>
          <a:p>
            <a:pPr>
              <a:lnSpc>
                <a:spcPct val="140000"/>
              </a:lnSpc>
              <a:buFontTx/>
              <a:buNone/>
            </a:pPr>
            <a:r>
              <a:rPr lang="fr-FR" sz="2400" b="1" dirty="0">
                <a:solidFill>
                  <a:srgbClr val="003399"/>
                </a:solidFill>
              </a:rPr>
              <a:t>rechercher(racine, x)</a:t>
            </a:r>
          </a:p>
          <a:p>
            <a:pPr>
              <a:lnSpc>
                <a:spcPct val="120000"/>
              </a:lnSpc>
              <a:buFontTx/>
              <a:buNone/>
            </a:pPr>
            <a:r>
              <a:rPr lang="fr-FR" sz="2400" b="1" dirty="0">
                <a:solidFill>
                  <a:srgbClr val="003399"/>
                </a:solidFill>
              </a:rPr>
              <a:t>	comparer x à la clé de racine:</a:t>
            </a:r>
          </a:p>
          <a:p>
            <a:pPr>
              <a:lnSpc>
                <a:spcPct val="120000"/>
              </a:lnSpc>
              <a:buFontTx/>
              <a:buNone/>
            </a:pPr>
            <a:endParaRPr lang="fr-FR" sz="2400" b="1" dirty="0">
              <a:solidFill>
                <a:srgbClr val="003399"/>
              </a:solidFill>
            </a:endParaRPr>
          </a:p>
          <a:p>
            <a:pPr>
              <a:lnSpc>
                <a:spcPct val="30000"/>
              </a:lnSpc>
              <a:buFontTx/>
              <a:buNone/>
            </a:pPr>
            <a:r>
              <a:rPr lang="fr-FR" sz="2400" b="1" dirty="0">
                <a:solidFill>
                  <a:srgbClr val="003399"/>
                </a:solidFill>
              </a:rPr>
              <a:t>     - si x = clé return</a:t>
            </a:r>
          </a:p>
          <a:p>
            <a:pPr>
              <a:lnSpc>
                <a:spcPct val="90000"/>
              </a:lnSpc>
              <a:buFontTx/>
              <a:buNone/>
            </a:pPr>
            <a:r>
              <a:rPr lang="fr-FR" sz="2400" b="1" dirty="0">
                <a:solidFill>
                  <a:srgbClr val="003399"/>
                </a:solidFill>
              </a:rPr>
              <a:t>     - si  x &lt; clé =&gt; chercher dans G</a:t>
            </a:r>
          </a:p>
          <a:p>
            <a:pPr>
              <a:lnSpc>
                <a:spcPct val="90000"/>
              </a:lnSpc>
              <a:buFontTx/>
              <a:buNone/>
            </a:pPr>
            <a:r>
              <a:rPr lang="fr-FR" sz="2400" b="1" dirty="0">
                <a:solidFill>
                  <a:srgbClr val="003399"/>
                </a:solidFill>
              </a:rPr>
              <a:t>     - si  x &gt; clé =&gt; chercher dans D</a:t>
            </a:r>
          </a:p>
          <a:p>
            <a:pPr>
              <a:lnSpc>
                <a:spcPct val="60000"/>
              </a:lnSpc>
              <a:buFontTx/>
              <a:buNone/>
            </a:pPr>
            <a:endParaRPr lang="fr-FR" sz="2400" b="1" dirty="0">
              <a:solidFill>
                <a:srgbClr val="003399"/>
              </a:solidFill>
            </a:endParaRPr>
          </a:p>
          <a:p>
            <a:pPr>
              <a:lnSpc>
                <a:spcPct val="90000"/>
              </a:lnSpc>
              <a:buFontTx/>
              <a:buNone/>
            </a:pPr>
            <a:r>
              <a:rPr lang="fr-FR" sz="2400" b="1" dirty="0">
                <a:solidFill>
                  <a:srgbClr val="003399"/>
                </a:solidFill>
              </a:rPr>
              <a:t>    chercher de la même manière dans G ou D</a:t>
            </a:r>
            <a:endParaRPr lang="fr-FR" sz="2400" dirty="0"/>
          </a:p>
          <a:p>
            <a:pPr>
              <a:lnSpc>
                <a:spcPct val="90000"/>
              </a:lnSpc>
              <a:buFontTx/>
              <a:buNone/>
            </a:pPr>
            <a:r>
              <a:rPr lang="fr-FR" sz="2400" dirty="0"/>
              <a:t>    </a:t>
            </a:r>
          </a:p>
        </p:txBody>
      </p:sp>
      <p:sp>
        <p:nvSpPr>
          <p:cNvPr id="6" name="Rectangle 4"/>
          <p:cNvSpPr txBox="1">
            <a:spLocks noChangeArrowheads="1"/>
          </p:cNvSpPr>
          <p:nvPr/>
        </p:nvSpPr>
        <p:spPr>
          <a:xfrm>
            <a:off x="6299048" y="2560749"/>
            <a:ext cx="3810000" cy="4114800"/>
          </a:xfrm>
          <a:prstGeom prst="rect">
            <a:avLst/>
          </a:prstGeom>
          <a:ln>
            <a:solidFill>
              <a:schemeClr val="bg1"/>
            </a:solidFill>
            <a:miter lim="800000"/>
            <a:headEnd/>
            <a:tailEnd/>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fr-FR" smtClean="0"/>
              <a:t>   </a:t>
            </a:r>
            <a:r>
              <a:rPr lang="fr-FR" smtClean="0">
                <a:solidFill>
                  <a:srgbClr val="008000"/>
                </a:solidFill>
              </a:rPr>
              <a:t>Exemple:</a:t>
            </a:r>
          </a:p>
          <a:p>
            <a:pPr>
              <a:buFontTx/>
              <a:buNone/>
            </a:pPr>
            <a:endParaRPr lang="fr-FR" dirty="0"/>
          </a:p>
        </p:txBody>
      </p:sp>
      <p:grpSp>
        <p:nvGrpSpPr>
          <p:cNvPr id="7" name="Group 5"/>
          <p:cNvGrpSpPr>
            <a:grpSpLocks/>
          </p:cNvGrpSpPr>
          <p:nvPr/>
        </p:nvGrpSpPr>
        <p:grpSpPr bwMode="auto">
          <a:xfrm>
            <a:off x="7237819" y="3342751"/>
            <a:ext cx="2774950" cy="1982788"/>
            <a:chOff x="1632" y="2640"/>
            <a:chExt cx="1748" cy="1249"/>
          </a:xfrm>
        </p:grpSpPr>
        <p:sp>
          <p:nvSpPr>
            <p:cNvPr id="8" name="Oval 6"/>
            <p:cNvSpPr>
              <a:spLocks noChangeArrowheads="1"/>
            </p:cNvSpPr>
            <p:nvPr/>
          </p:nvSpPr>
          <p:spPr bwMode="auto">
            <a:xfrm>
              <a:off x="3059" y="3168"/>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9" name="Oval 7"/>
            <p:cNvSpPr>
              <a:spLocks noChangeArrowheads="1"/>
            </p:cNvSpPr>
            <p:nvPr/>
          </p:nvSpPr>
          <p:spPr bwMode="auto">
            <a:xfrm rot="3529853">
              <a:off x="2736" y="3601"/>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0" name="Line 8"/>
            <p:cNvSpPr>
              <a:spLocks noChangeShapeType="1"/>
            </p:cNvSpPr>
            <p:nvPr/>
          </p:nvSpPr>
          <p:spPr bwMode="auto">
            <a:xfrm flipV="1">
              <a:off x="2915" y="3408"/>
              <a:ext cx="192" cy="192"/>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1" name="Oval 9"/>
            <p:cNvSpPr>
              <a:spLocks noChangeArrowheads="1"/>
            </p:cNvSpPr>
            <p:nvPr/>
          </p:nvSpPr>
          <p:spPr bwMode="auto">
            <a:xfrm>
              <a:off x="2496" y="2640"/>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2" name="Line 10"/>
            <p:cNvSpPr>
              <a:spLocks noChangeShapeType="1"/>
            </p:cNvSpPr>
            <p:nvPr/>
          </p:nvSpPr>
          <p:spPr bwMode="auto">
            <a:xfrm flipV="1">
              <a:off x="2112" y="2832"/>
              <a:ext cx="384" cy="336"/>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3" name="Line 11"/>
            <p:cNvSpPr>
              <a:spLocks noChangeShapeType="1"/>
            </p:cNvSpPr>
            <p:nvPr/>
          </p:nvSpPr>
          <p:spPr bwMode="auto">
            <a:xfrm flipH="1" flipV="1">
              <a:off x="2784" y="2832"/>
              <a:ext cx="384" cy="336"/>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4" name="Oval 12"/>
            <p:cNvSpPr>
              <a:spLocks noChangeArrowheads="1"/>
            </p:cNvSpPr>
            <p:nvPr/>
          </p:nvSpPr>
          <p:spPr bwMode="auto">
            <a:xfrm>
              <a:off x="1955" y="3168"/>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5" name="Oval 13"/>
            <p:cNvSpPr>
              <a:spLocks noChangeArrowheads="1"/>
            </p:cNvSpPr>
            <p:nvPr/>
          </p:nvSpPr>
          <p:spPr bwMode="auto">
            <a:xfrm rot="-503848">
              <a:off x="2291" y="3600"/>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6" name="Oval 14"/>
            <p:cNvSpPr>
              <a:spLocks noChangeArrowheads="1"/>
            </p:cNvSpPr>
            <p:nvPr/>
          </p:nvSpPr>
          <p:spPr bwMode="auto">
            <a:xfrm rot="3529853">
              <a:off x="1632" y="3601"/>
              <a:ext cx="288" cy="288"/>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7" name="Line 15"/>
            <p:cNvSpPr>
              <a:spLocks noChangeShapeType="1"/>
            </p:cNvSpPr>
            <p:nvPr/>
          </p:nvSpPr>
          <p:spPr bwMode="auto">
            <a:xfrm flipV="1">
              <a:off x="1811" y="3408"/>
              <a:ext cx="192" cy="192"/>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8" name="Line 16"/>
            <p:cNvSpPr>
              <a:spLocks noChangeShapeType="1"/>
            </p:cNvSpPr>
            <p:nvPr/>
          </p:nvSpPr>
          <p:spPr bwMode="auto">
            <a:xfrm flipH="1" flipV="1">
              <a:off x="2195" y="3408"/>
              <a:ext cx="192" cy="192"/>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9" name="Text Box 17"/>
            <p:cNvSpPr txBox="1">
              <a:spLocks noChangeArrowheads="1"/>
            </p:cNvSpPr>
            <p:nvPr/>
          </p:nvSpPr>
          <p:spPr bwMode="auto">
            <a:xfrm>
              <a:off x="2496" y="2640"/>
              <a:ext cx="30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dirty="0">
                  <a:solidFill>
                    <a:srgbClr val="990033"/>
                  </a:solidFill>
                  <a:latin typeface="Times New Roman" panose="02020603050405020304" pitchFamily="18" charset="0"/>
                </a:rPr>
                <a:t>14</a:t>
              </a:r>
            </a:p>
          </p:txBody>
        </p:sp>
        <p:sp>
          <p:nvSpPr>
            <p:cNvPr id="20" name="Text Box 18"/>
            <p:cNvSpPr txBox="1">
              <a:spLocks noChangeArrowheads="1"/>
            </p:cNvSpPr>
            <p:nvPr/>
          </p:nvSpPr>
          <p:spPr bwMode="auto">
            <a:xfrm>
              <a:off x="1920" y="3168"/>
              <a:ext cx="30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990033"/>
                  </a:solidFill>
                  <a:latin typeface="Times New Roman" panose="02020603050405020304" pitchFamily="18" charset="0"/>
                </a:rPr>
                <a:t>10</a:t>
              </a:r>
            </a:p>
          </p:txBody>
        </p:sp>
        <p:sp>
          <p:nvSpPr>
            <p:cNvPr id="21" name="Text Box 19"/>
            <p:cNvSpPr txBox="1">
              <a:spLocks noChangeArrowheads="1"/>
            </p:cNvSpPr>
            <p:nvPr/>
          </p:nvSpPr>
          <p:spPr bwMode="auto">
            <a:xfrm>
              <a:off x="2736" y="3600"/>
              <a:ext cx="30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990033"/>
                  </a:solidFill>
                  <a:latin typeface="Times New Roman" panose="02020603050405020304" pitchFamily="18" charset="0"/>
                </a:rPr>
                <a:t>15</a:t>
              </a:r>
            </a:p>
          </p:txBody>
        </p:sp>
        <p:sp>
          <p:nvSpPr>
            <p:cNvPr id="22" name="Text Box 20"/>
            <p:cNvSpPr txBox="1">
              <a:spLocks noChangeArrowheads="1"/>
            </p:cNvSpPr>
            <p:nvPr/>
          </p:nvSpPr>
          <p:spPr bwMode="auto">
            <a:xfrm>
              <a:off x="2304" y="3600"/>
              <a:ext cx="30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990033"/>
                  </a:solidFill>
                  <a:latin typeface="Times New Roman" panose="02020603050405020304" pitchFamily="18" charset="0"/>
                </a:rPr>
                <a:t>11</a:t>
              </a:r>
            </a:p>
          </p:txBody>
        </p:sp>
        <p:sp>
          <p:nvSpPr>
            <p:cNvPr id="23" name="Text Box 21"/>
            <p:cNvSpPr txBox="1">
              <a:spLocks noChangeArrowheads="1"/>
            </p:cNvSpPr>
            <p:nvPr/>
          </p:nvSpPr>
          <p:spPr bwMode="auto">
            <a:xfrm>
              <a:off x="1680" y="3600"/>
              <a:ext cx="212"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990033"/>
                  </a:solidFill>
                  <a:latin typeface="Times New Roman" panose="02020603050405020304" pitchFamily="18" charset="0"/>
                </a:rPr>
                <a:t>8</a:t>
              </a:r>
            </a:p>
          </p:txBody>
        </p:sp>
        <p:sp>
          <p:nvSpPr>
            <p:cNvPr id="24" name="Text Box 22"/>
            <p:cNvSpPr txBox="1">
              <a:spLocks noChangeArrowheads="1"/>
            </p:cNvSpPr>
            <p:nvPr/>
          </p:nvSpPr>
          <p:spPr bwMode="auto">
            <a:xfrm>
              <a:off x="3072" y="3168"/>
              <a:ext cx="30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990033"/>
                  </a:solidFill>
                  <a:latin typeface="Times New Roman" panose="02020603050405020304" pitchFamily="18" charset="0"/>
                </a:rPr>
                <a:t>16</a:t>
              </a:r>
            </a:p>
          </p:txBody>
        </p:sp>
      </p:grpSp>
      <p:sp>
        <p:nvSpPr>
          <p:cNvPr id="25" name="Text Box 24"/>
          <p:cNvSpPr txBox="1">
            <a:spLocks noChangeArrowheads="1"/>
          </p:cNvSpPr>
          <p:nvPr/>
        </p:nvSpPr>
        <p:spPr bwMode="auto">
          <a:xfrm>
            <a:off x="7051288" y="5874575"/>
            <a:ext cx="29225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dirty="0">
                <a:latin typeface="Times New Roman" panose="02020603050405020304" pitchFamily="18" charset="0"/>
              </a:rPr>
              <a:t>x=8 (</a:t>
            </a:r>
            <a:r>
              <a:rPr lang="en-US" dirty="0" err="1">
                <a:latin typeface="Times New Roman" panose="02020603050405020304" pitchFamily="18" charset="0"/>
              </a:rPr>
              <a:t>oui</a:t>
            </a:r>
            <a:r>
              <a:rPr lang="en-US" dirty="0">
                <a:latin typeface="Times New Roman" panose="02020603050405020304" pitchFamily="18" charset="0"/>
              </a:rPr>
              <a:t>)   x=17 (non)</a:t>
            </a:r>
          </a:p>
        </p:txBody>
      </p:sp>
    </p:spTree>
    <p:extLst>
      <p:ext uri="{BB962C8B-B14F-4D97-AF65-F5344CB8AC3E}">
        <p14:creationId xmlns:p14="http://schemas.microsoft.com/office/powerpoint/2010/main" xmlns="" val="322207159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Rechercher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27" name="Rectangle 3"/>
          <p:cNvSpPr>
            <a:spLocks noGrp="1" noChangeArrowheads="1"/>
          </p:cNvSpPr>
          <p:nvPr>
            <p:ph type="body" idx="1"/>
          </p:nvPr>
        </p:nvSpPr>
        <p:spPr>
          <a:xfrm>
            <a:off x="2321417" y="2650901"/>
            <a:ext cx="7772400" cy="4114800"/>
          </a:xfrm>
        </p:spPr>
        <p:txBody>
          <a:bodyPr/>
          <a:lstStyle/>
          <a:p>
            <a:pPr>
              <a:buFontTx/>
              <a:buNone/>
            </a:pPr>
            <a:r>
              <a:rPr lang="fr-FR" sz="2000" b="1" dirty="0" err="1">
                <a:solidFill>
                  <a:srgbClr val="008000"/>
                </a:solidFill>
                <a:effectLst>
                  <a:outerShdw blurRad="38100" dist="38100" dir="2700000" algn="tl">
                    <a:srgbClr val="C0C0C0"/>
                  </a:outerShdw>
                </a:effectLst>
                <a:latin typeface="Courier New" panose="02070309020205020404" pitchFamily="49" charset="0"/>
              </a:rPr>
              <a:t>bool</a:t>
            </a:r>
            <a:r>
              <a:rPr lang="fr-FR" sz="2000" b="1" dirty="0">
                <a:solidFill>
                  <a:srgbClr val="008000"/>
                </a:solidFill>
                <a:effectLst>
                  <a:outerShdw blurRad="38100" dist="38100" dir="2700000" algn="tl">
                    <a:srgbClr val="C0C0C0"/>
                  </a:outerShdw>
                </a:effectLst>
                <a:latin typeface="Courier New" panose="02070309020205020404" pitchFamily="49" charset="0"/>
              </a:rPr>
              <a:t> </a:t>
            </a:r>
            <a:r>
              <a:rPr lang="fr-FR" sz="2000" b="1" dirty="0" err="1">
                <a:solidFill>
                  <a:srgbClr val="008000"/>
                </a:solidFill>
                <a:effectLst>
                  <a:outerShdw blurRad="38100" dist="38100" dir="2700000" algn="tl">
                    <a:srgbClr val="C0C0C0"/>
                  </a:outerShdw>
                </a:effectLst>
                <a:latin typeface="Courier New" panose="02070309020205020404" pitchFamily="49" charset="0"/>
              </a:rPr>
              <a:t>searchABR</a:t>
            </a:r>
            <a:r>
              <a:rPr lang="fr-FR" sz="2000" b="1" dirty="0">
                <a:solidFill>
                  <a:srgbClr val="008000"/>
                </a:solidFill>
                <a:effectLst>
                  <a:outerShdw blurRad="38100" dist="38100" dir="2700000" algn="tl">
                    <a:srgbClr val="C0C0C0"/>
                  </a:outerShdw>
                </a:effectLst>
                <a:latin typeface="Courier New" panose="02070309020205020404" pitchFamily="49" charset="0"/>
              </a:rPr>
              <a:t>(Arbre racine; </a:t>
            </a:r>
            <a:r>
              <a:rPr lang="fr-FR" sz="2000" b="1" dirty="0" err="1">
                <a:solidFill>
                  <a:srgbClr val="008000"/>
                </a:solidFill>
                <a:effectLst>
                  <a:outerShdw blurRad="38100" dist="38100" dir="2700000" algn="tl">
                    <a:srgbClr val="C0C0C0"/>
                  </a:outerShdw>
                </a:effectLst>
                <a:latin typeface="Courier New" panose="02070309020205020404" pitchFamily="49" charset="0"/>
              </a:rPr>
              <a:t>typeCle</a:t>
            </a:r>
            <a:r>
              <a:rPr lang="fr-FR" sz="2000" b="1" dirty="0">
                <a:solidFill>
                  <a:srgbClr val="008000"/>
                </a:solidFill>
                <a:effectLst>
                  <a:outerShdw blurRad="38100" dist="38100" dir="2700000" algn="tl">
                    <a:srgbClr val="C0C0C0"/>
                  </a:outerShdw>
                </a:effectLst>
                <a:latin typeface="Courier New" panose="02070309020205020404" pitchFamily="49" charset="0"/>
              </a:rPr>
              <a:t> clé){</a:t>
            </a:r>
            <a:endParaRPr lang="fr-FR" sz="2000" b="1" dirty="0">
              <a:solidFill>
                <a:srgbClr val="008000"/>
              </a:solidFill>
              <a:latin typeface="Courier New" panose="02070309020205020404" pitchFamily="49" charset="0"/>
            </a:endParaRPr>
          </a:p>
          <a:p>
            <a:pPr>
              <a:buFontTx/>
              <a:buNone/>
            </a:pPr>
            <a:r>
              <a:rPr lang="fr-FR" sz="2000" b="1" dirty="0">
                <a:solidFill>
                  <a:srgbClr val="008000"/>
                </a:solidFill>
                <a:latin typeface="Courier New" panose="02070309020205020404" pitchFamily="49" charset="0"/>
              </a:rPr>
              <a:t>	if (racine==NULL)  return false</a:t>
            </a:r>
          </a:p>
          <a:p>
            <a:pPr>
              <a:buFontTx/>
              <a:buNone/>
            </a:pPr>
            <a:r>
              <a:rPr lang="fr-FR" sz="2000" b="1" dirty="0">
                <a:solidFill>
                  <a:srgbClr val="008000"/>
                </a:solidFill>
                <a:latin typeface="Courier New" panose="02070309020205020404" pitchFamily="49" charset="0"/>
              </a:rPr>
              <a:t>  if (racine-&gt;clé==clé)</a:t>
            </a:r>
          </a:p>
          <a:p>
            <a:pPr>
              <a:buFontTx/>
              <a:buNone/>
            </a:pPr>
            <a:r>
              <a:rPr lang="fr-FR" sz="2000" b="1" dirty="0">
                <a:solidFill>
                  <a:srgbClr val="008000"/>
                </a:solidFill>
                <a:latin typeface="Courier New" panose="02070309020205020404" pitchFamily="49" charset="0"/>
              </a:rPr>
              <a:t>		return </a:t>
            </a:r>
            <a:r>
              <a:rPr lang="fr-FR" sz="2000" b="1" dirty="0" err="1">
                <a:solidFill>
                  <a:srgbClr val="008000"/>
                </a:solidFill>
                <a:latin typeface="Courier New" panose="02070309020205020404" pitchFamily="49" charset="0"/>
              </a:rPr>
              <a:t>true</a:t>
            </a:r>
            <a:r>
              <a:rPr lang="fr-FR" sz="2000" b="1" dirty="0">
                <a:solidFill>
                  <a:srgbClr val="008000"/>
                </a:solidFill>
                <a:latin typeface="Courier New" panose="02070309020205020404" pitchFamily="49" charset="0"/>
              </a:rPr>
              <a:t>;</a:t>
            </a:r>
          </a:p>
          <a:p>
            <a:pPr>
              <a:buFontTx/>
              <a:buNone/>
            </a:pPr>
            <a:r>
              <a:rPr lang="fr-FR" sz="2000" b="1" dirty="0">
                <a:solidFill>
                  <a:srgbClr val="008000"/>
                </a:solidFill>
                <a:latin typeface="Courier New" panose="02070309020205020404" pitchFamily="49" charset="0"/>
              </a:rPr>
              <a:t>  </a:t>
            </a:r>
            <a:r>
              <a:rPr lang="fr-FR" sz="2000" b="1" dirty="0" err="1">
                <a:solidFill>
                  <a:srgbClr val="008000"/>
                </a:solidFill>
                <a:latin typeface="Courier New" panose="02070309020205020404" pitchFamily="49" charset="0"/>
              </a:rPr>
              <a:t>else</a:t>
            </a:r>
            <a:r>
              <a:rPr lang="fr-FR" sz="2000" b="1" dirty="0">
                <a:solidFill>
                  <a:srgbClr val="008000"/>
                </a:solidFill>
                <a:latin typeface="Courier New" panose="02070309020205020404" pitchFamily="49" charset="0"/>
              </a:rPr>
              <a:t> if (key &lt; racine-&gt;clé)</a:t>
            </a:r>
          </a:p>
          <a:p>
            <a:pPr>
              <a:buFontTx/>
              <a:buNone/>
            </a:pPr>
            <a:r>
              <a:rPr lang="fr-FR" sz="2000" b="1" dirty="0">
                <a:solidFill>
                  <a:srgbClr val="008000"/>
                </a:solidFill>
                <a:latin typeface="Courier New" panose="02070309020205020404" pitchFamily="49" charset="0"/>
              </a:rPr>
              <a:t>      return </a:t>
            </a:r>
            <a:r>
              <a:rPr lang="fr-FR" sz="2000" b="1" dirty="0" err="1">
                <a:solidFill>
                  <a:srgbClr val="008000"/>
                </a:solidFill>
                <a:latin typeface="Courier New" panose="02070309020205020404" pitchFamily="49" charset="0"/>
              </a:rPr>
              <a:t>searchABR</a:t>
            </a:r>
            <a:r>
              <a:rPr lang="fr-FR" sz="2000" b="1" dirty="0">
                <a:solidFill>
                  <a:srgbClr val="008000"/>
                </a:solidFill>
                <a:latin typeface="Courier New" panose="02070309020205020404" pitchFamily="49" charset="0"/>
              </a:rPr>
              <a:t>(racine-&gt;</a:t>
            </a:r>
            <a:r>
              <a:rPr lang="fr-FR" sz="2000" b="1" dirty="0" err="1">
                <a:solidFill>
                  <a:srgbClr val="008000"/>
                </a:solidFill>
                <a:latin typeface="Courier New" panose="02070309020205020404" pitchFamily="49" charset="0"/>
              </a:rPr>
              <a:t>fGauche</a:t>
            </a:r>
            <a:r>
              <a:rPr lang="fr-FR" sz="2000" b="1" dirty="0">
                <a:solidFill>
                  <a:srgbClr val="008000"/>
                </a:solidFill>
                <a:latin typeface="Courier New" panose="02070309020205020404" pitchFamily="49" charset="0"/>
              </a:rPr>
              <a:t>, clé);</a:t>
            </a:r>
          </a:p>
          <a:p>
            <a:pPr>
              <a:buFontTx/>
              <a:buNone/>
            </a:pPr>
            <a:r>
              <a:rPr lang="fr-FR" sz="2000" b="1" dirty="0">
                <a:solidFill>
                  <a:srgbClr val="008000"/>
                </a:solidFill>
                <a:latin typeface="Courier New" panose="02070309020205020404" pitchFamily="49" charset="0"/>
              </a:rPr>
              <a:t>  </a:t>
            </a:r>
            <a:r>
              <a:rPr lang="fr-FR" sz="2000" b="1" dirty="0" err="1">
                <a:solidFill>
                  <a:srgbClr val="008000"/>
                </a:solidFill>
                <a:latin typeface="Courier New" panose="02070309020205020404" pitchFamily="49" charset="0"/>
              </a:rPr>
              <a:t>else</a:t>
            </a:r>
            <a:endParaRPr lang="fr-FR" sz="2000" b="1" dirty="0">
              <a:solidFill>
                <a:srgbClr val="008000"/>
              </a:solidFill>
              <a:latin typeface="Courier New" panose="02070309020205020404" pitchFamily="49" charset="0"/>
            </a:endParaRPr>
          </a:p>
          <a:p>
            <a:pPr>
              <a:buFontTx/>
              <a:buNone/>
            </a:pPr>
            <a:r>
              <a:rPr lang="fr-FR" sz="2000" b="1" dirty="0">
                <a:solidFill>
                  <a:srgbClr val="008000"/>
                </a:solidFill>
                <a:latin typeface="Courier New" panose="02070309020205020404" pitchFamily="49" charset="0"/>
              </a:rPr>
              <a:t>      return </a:t>
            </a:r>
            <a:r>
              <a:rPr lang="fr-FR" sz="2000" b="1" dirty="0" err="1">
                <a:solidFill>
                  <a:srgbClr val="008000"/>
                </a:solidFill>
                <a:latin typeface="Courier New" panose="02070309020205020404" pitchFamily="49" charset="0"/>
              </a:rPr>
              <a:t>searchABR</a:t>
            </a:r>
            <a:r>
              <a:rPr lang="fr-FR" sz="2000" b="1" dirty="0">
                <a:solidFill>
                  <a:srgbClr val="008000"/>
                </a:solidFill>
                <a:latin typeface="Courier New" panose="02070309020205020404" pitchFamily="49" charset="0"/>
              </a:rPr>
              <a:t>(racine-&gt;</a:t>
            </a:r>
            <a:r>
              <a:rPr lang="fr-FR" sz="2000" b="1" dirty="0" err="1">
                <a:solidFill>
                  <a:srgbClr val="008000"/>
                </a:solidFill>
                <a:latin typeface="Courier New" panose="02070309020205020404" pitchFamily="49" charset="0"/>
              </a:rPr>
              <a:t>fDroit</a:t>
            </a:r>
            <a:r>
              <a:rPr lang="fr-FR" sz="2000" b="1" dirty="0">
                <a:solidFill>
                  <a:srgbClr val="008000"/>
                </a:solidFill>
                <a:latin typeface="Courier New" panose="02070309020205020404" pitchFamily="49" charset="0"/>
              </a:rPr>
              <a:t>, clé)</a:t>
            </a:r>
          </a:p>
          <a:p>
            <a:pPr>
              <a:buFontTx/>
              <a:buNone/>
            </a:pPr>
            <a:r>
              <a:rPr lang="fr-FR" sz="2000" b="1" dirty="0">
                <a:solidFill>
                  <a:srgbClr val="008000"/>
                </a:solidFill>
                <a:latin typeface="Courier New" panose="02070309020205020404" pitchFamily="49" charset="0"/>
              </a:rPr>
              <a:t>}</a:t>
            </a:r>
            <a:endParaRPr lang="fr-FR" sz="2000" dirty="0">
              <a:solidFill>
                <a:srgbClr val="008000"/>
              </a:solidFill>
              <a:latin typeface="Courier New" panose="02070309020205020404" pitchFamily="49" charset="0"/>
            </a:endParaRPr>
          </a:p>
          <a:p>
            <a:pPr>
              <a:buFontTx/>
              <a:buNone/>
            </a:pPr>
            <a:endParaRPr lang="fr-FR" sz="2000" b="1" dirty="0">
              <a:latin typeface="Courier New" panose="02070309020205020404" pitchFamily="49" charset="0"/>
            </a:endParaRPr>
          </a:p>
        </p:txBody>
      </p:sp>
    </p:spTree>
    <p:extLst>
      <p:ext uri="{BB962C8B-B14F-4D97-AF65-F5344CB8AC3E}">
        <p14:creationId xmlns:p14="http://schemas.microsoft.com/office/powerpoint/2010/main" xmlns="" val="906312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3314" name="Rectangle 2"/>
          <p:cNvSpPr>
            <a:spLocks noGrp="1" noChangeArrowheads="1"/>
          </p:cNvSpPr>
          <p:nvPr>
            <p:ph type="title"/>
          </p:nvPr>
        </p:nvSpPr>
        <p:spPr>
          <a:xfrm>
            <a:off x="1179226" y="826680"/>
            <a:ext cx="9833548" cy="1325563"/>
          </a:xfrm>
        </p:spPr>
        <p:txBody>
          <a:bodyPr>
            <a:normAutofit/>
          </a:bodyPr>
          <a:lstStyle/>
          <a:p>
            <a:pPr algn="ctr"/>
            <a:r>
              <a:rPr lang="fr-FR" sz="4000" dirty="0">
                <a:solidFill>
                  <a:srgbClr val="FFFFFF"/>
                </a:solidFill>
                <a:latin typeface="Times New Roman" panose="02020603050405020304" pitchFamily="18" charset="0"/>
                <a:cs typeface="Times New Roman" panose="02020603050405020304" pitchFamily="18" charset="0"/>
              </a:rPr>
              <a:t>Pile. Implémentation à l’aide d’un tableau(1)</a:t>
            </a:r>
          </a:p>
        </p:txBody>
      </p:sp>
      <p:sp>
        <p:nvSpPr>
          <p:cNvPr id="13315" name="Rectangle 3"/>
          <p:cNvSpPr>
            <a:spLocks noGrp="1" noChangeArrowheads="1"/>
          </p:cNvSpPr>
          <p:nvPr>
            <p:ph type="body" idx="1"/>
          </p:nvPr>
        </p:nvSpPr>
        <p:spPr>
          <a:xfrm>
            <a:off x="940903" y="2517913"/>
            <a:ext cx="10402957" cy="4015409"/>
          </a:xfrm>
        </p:spPr>
        <p:txBody>
          <a:bodyPr>
            <a:normAutofit fontScale="92500" lnSpcReduction="10000"/>
          </a:bodyPr>
          <a:lstStyle/>
          <a:p>
            <a:r>
              <a:rPr lang="fr-FR" sz="1800" dirty="0">
                <a:solidFill>
                  <a:srgbClr val="000000"/>
                </a:solidFill>
                <a:latin typeface="Times New Roman" panose="02020603050405020304" pitchFamily="18" charset="0"/>
                <a:cs typeface="Times New Roman" panose="02020603050405020304" pitchFamily="18" charset="0"/>
              </a:rPr>
              <a:t>Type Pile = enregistrement</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                       sommet : entier;</a:t>
            </a:r>
          </a:p>
          <a:p>
            <a:pPr marL="0" indent="0">
              <a:buNone/>
            </a:pPr>
            <a:r>
              <a:rPr lang="fr-FR" sz="1800" dirty="0">
                <a:solidFill>
                  <a:srgbClr val="000000"/>
                </a:solidFill>
                <a:latin typeface="Times New Roman" panose="02020603050405020304" pitchFamily="18" charset="0"/>
                <a:cs typeface="Times New Roman" panose="02020603050405020304" pitchFamily="18" charset="0"/>
              </a:rPr>
              <a:t>                       </a:t>
            </a:r>
            <a:r>
              <a:rPr lang="fr-FR" sz="1800" dirty="0" err="1">
                <a:solidFill>
                  <a:srgbClr val="000000"/>
                </a:solidFill>
                <a:latin typeface="Times New Roman" panose="02020603050405020304" pitchFamily="18" charset="0"/>
                <a:cs typeface="Times New Roman" panose="02020603050405020304" pitchFamily="18" charset="0"/>
              </a:rPr>
              <a:t>elts</a:t>
            </a:r>
            <a:r>
              <a:rPr lang="fr-FR" sz="1800" dirty="0">
                <a:solidFill>
                  <a:srgbClr val="000000"/>
                </a:solidFill>
                <a:latin typeface="Times New Roman" panose="02020603050405020304" pitchFamily="18" charset="0"/>
                <a:cs typeface="Times New Roman" panose="02020603050405020304" pitchFamily="18" charset="0"/>
              </a:rPr>
              <a:t> : </a:t>
            </a:r>
            <a:r>
              <a:rPr lang="fr-FR" sz="1800" dirty="0" err="1">
                <a:solidFill>
                  <a:srgbClr val="000000"/>
                </a:solidFill>
                <a:latin typeface="Times New Roman" panose="02020603050405020304" pitchFamily="18" charset="0"/>
                <a:cs typeface="Times New Roman" panose="02020603050405020304" pitchFamily="18" charset="0"/>
              </a:rPr>
              <a:t>tabelau</a:t>
            </a:r>
            <a:r>
              <a:rPr lang="fr-FR" sz="1800" dirty="0">
                <a:solidFill>
                  <a:srgbClr val="000000"/>
                </a:solidFill>
                <a:latin typeface="Times New Roman" panose="02020603050405020304" pitchFamily="18" charset="0"/>
                <a:cs typeface="Times New Roman" panose="02020603050405020304" pitchFamily="18" charset="0"/>
              </a:rPr>
              <a:t> [1..lmax] d’</a:t>
            </a:r>
            <a:r>
              <a:rPr lang="fr-FR" sz="1800" dirty="0" err="1">
                <a:solidFill>
                  <a:srgbClr val="000000"/>
                </a:solidFill>
                <a:latin typeface="Times New Roman" panose="02020603050405020304" pitchFamily="18" charset="0"/>
                <a:cs typeface="Times New Roman" panose="02020603050405020304" pitchFamily="18" charset="0"/>
              </a:rPr>
              <a:t>Element</a:t>
            </a:r>
            <a:endParaRPr lang="fr-FR" sz="1800" dirty="0">
              <a:solidFill>
                <a:srgbClr val="000000"/>
              </a:solidFill>
              <a:latin typeface="Times New Roman" panose="02020603050405020304" pitchFamily="18" charset="0"/>
              <a:cs typeface="Times New Roman" panose="02020603050405020304" pitchFamily="18" charset="0"/>
            </a:endParaRPr>
          </a:p>
          <a:p>
            <a:pPr marL="0" indent="0">
              <a:buNone/>
            </a:pPr>
            <a:r>
              <a:rPr lang="fr-FR" sz="1800" dirty="0">
                <a:solidFill>
                  <a:srgbClr val="000000"/>
                </a:solidFill>
                <a:latin typeface="Times New Roman" panose="02020603050405020304" pitchFamily="18" charset="0"/>
                <a:cs typeface="Times New Roman" panose="02020603050405020304" pitchFamily="18" charset="0"/>
              </a:rPr>
              <a:t>                   </a:t>
            </a:r>
            <a:r>
              <a:rPr lang="fr-FR" sz="1800" dirty="0" err="1">
                <a:solidFill>
                  <a:srgbClr val="000000"/>
                </a:solidFill>
                <a:latin typeface="Times New Roman" panose="02020603050405020304" pitchFamily="18" charset="0"/>
                <a:cs typeface="Times New Roman" panose="02020603050405020304" pitchFamily="18" charset="0"/>
              </a:rPr>
              <a:t>FinEnregistrement</a:t>
            </a:r>
            <a:r>
              <a:rPr lang="fr-FR" sz="1800" dirty="0">
                <a:solidFill>
                  <a:srgbClr val="000000"/>
                </a:solidFill>
                <a:latin typeface="Times New Roman" panose="02020603050405020304" pitchFamily="18" charset="0"/>
                <a:cs typeface="Times New Roman" panose="02020603050405020304" pitchFamily="18" charset="0"/>
              </a:rPr>
              <a:t> </a:t>
            </a:r>
          </a:p>
          <a:p>
            <a:r>
              <a:rPr lang="fr-FR" sz="1800" dirty="0">
                <a:solidFill>
                  <a:srgbClr val="000000"/>
                </a:solidFill>
                <a:latin typeface="Times New Roman" panose="02020603050405020304" pitchFamily="18" charset="0"/>
                <a:cs typeface="Times New Roman" panose="02020603050405020304" pitchFamily="18" charset="0"/>
              </a:rPr>
              <a:t>Procédure Pile-vide(réf P: Pile)</a:t>
            </a:r>
          </a:p>
          <a:p>
            <a:r>
              <a:rPr lang="fr-FR" sz="1800" dirty="0">
                <a:solidFill>
                  <a:srgbClr val="000000"/>
                </a:solidFill>
                <a:latin typeface="Times New Roman" panose="02020603050405020304" pitchFamily="18" charset="0"/>
                <a:cs typeface="Times New Roman" panose="02020603050405020304" pitchFamily="18" charset="0"/>
              </a:rPr>
              <a:t>Début</a:t>
            </a:r>
          </a:p>
          <a:p>
            <a:pPr lvl="1">
              <a:buFontTx/>
              <a:buNone/>
            </a:pPr>
            <a:r>
              <a:rPr lang="fr-FR" sz="1800" dirty="0">
                <a:solidFill>
                  <a:srgbClr val="000000"/>
                </a:solidFill>
                <a:latin typeface="Times New Roman" panose="02020603050405020304" pitchFamily="18" charset="0"/>
                <a:cs typeface="Times New Roman" panose="02020603050405020304" pitchFamily="18" charset="0"/>
              </a:rPr>
              <a:t> </a:t>
            </a:r>
            <a:r>
              <a:rPr lang="fr-FR" sz="1800" dirty="0" err="1">
                <a:solidFill>
                  <a:srgbClr val="000000"/>
                </a:solidFill>
                <a:latin typeface="Times New Roman" panose="02020603050405020304" pitchFamily="18" charset="0"/>
                <a:cs typeface="Times New Roman" panose="02020603050405020304" pitchFamily="18" charset="0"/>
              </a:rPr>
              <a:t>P.sommet</a:t>
            </a:r>
            <a:r>
              <a:rPr lang="fr-FR" sz="1800" dirty="0">
                <a:solidFill>
                  <a:srgbClr val="000000"/>
                </a:solidFill>
                <a:latin typeface="Times New Roman" panose="02020603050405020304" pitchFamily="18" charset="0"/>
                <a:cs typeface="Times New Roman" panose="02020603050405020304" pitchFamily="18" charset="0"/>
              </a:rPr>
              <a:t>:=0;</a:t>
            </a:r>
          </a:p>
          <a:p>
            <a:pPr>
              <a:buFontTx/>
              <a:buNone/>
            </a:pPr>
            <a:r>
              <a:rPr lang="fr-FR" sz="1800" dirty="0">
                <a:solidFill>
                  <a:srgbClr val="000000"/>
                </a:solidFill>
                <a:latin typeface="Times New Roman" panose="02020603050405020304" pitchFamily="18" charset="0"/>
                <a:cs typeface="Times New Roman" panose="02020603050405020304" pitchFamily="18" charset="0"/>
              </a:rPr>
              <a:t>     Fin Pile-vide;</a:t>
            </a:r>
          </a:p>
          <a:p>
            <a:pPr>
              <a:buFontTx/>
              <a:buNone/>
            </a:pPr>
            <a:r>
              <a:rPr lang="fr-FR" sz="1800" dirty="0">
                <a:solidFill>
                  <a:srgbClr val="000000"/>
                </a:solidFill>
                <a:latin typeface="Times New Roman" panose="02020603050405020304" pitchFamily="18" charset="0"/>
                <a:cs typeface="Times New Roman" panose="02020603050405020304" pitchFamily="18" charset="0"/>
              </a:rPr>
              <a:t>     Procédure Empiler(réf P: Pile, val X : Elément);</a:t>
            </a:r>
          </a:p>
          <a:p>
            <a:pPr>
              <a:buFontTx/>
              <a:buNone/>
            </a:pPr>
            <a:r>
              <a:rPr lang="fr-FR" sz="1800" dirty="0">
                <a:solidFill>
                  <a:srgbClr val="000000"/>
                </a:solidFill>
                <a:latin typeface="Times New Roman" panose="02020603050405020304" pitchFamily="18" charset="0"/>
                <a:cs typeface="Times New Roman" panose="02020603050405020304" pitchFamily="18" charset="0"/>
              </a:rPr>
              <a:t>     Procédure Dépiler(réf P: Pile);</a:t>
            </a:r>
          </a:p>
          <a:p>
            <a:pPr>
              <a:buFontTx/>
              <a:buNone/>
            </a:pPr>
            <a:r>
              <a:rPr lang="fr-FR" sz="1800" dirty="0">
                <a:solidFill>
                  <a:srgbClr val="000000"/>
                </a:solidFill>
                <a:latin typeface="Times New Roman" panose="02020603050405020304" pitchFamily="18" charset="0"/>
                <a:cs typeface="Times New Roman" panose="02020603050405020304" pitchFamily="18" charset="0"/>
              </a:rPr>
              <a:t>     Fonction Valeur(val P: Pile) : Elément;</a:t>
            </a:r>
          </a:p>
          <a:p>
            <a:pPr>
              <a:buFontTx/>
              <a:buNone/>
            </a:pPr>
            <a:r>
              <a:rPr lang="fr-FR" sz="1800" dirty="0">
                <a:solidFill>
                  <a:srgbClr val="000000"/>
                </a:solidFill>
                <a:latin typeface="Times New Roman" panose="02020603050405020304" pitchFamily="18" charset="0"/>
                <a:cs typeface="Times New Roman" panose="02020603050405020304" pitchFamily="18" charset="0"/>
              </a:rPr>
              <a:t>     Fonction Est-vide(val P: Pile) : Booléen;        </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dirty="0">
                <a:solidFill>
                  <a:schemeClr val="bg1"/>
                </a:solidFill>
                <a:latin typeface="Times New Roman" panose="02020603050405020304" pitchFamily="18" charset="0"/>
                <a:cs typeface="Times New Roman" panose="02020603050405020304" pitchFamily="18" charset="0"/>
              </a:rPr>
              <a:t>ABR : Ajout d’un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sz="half" idx="1"/>
          </p:nvPr>
        </p:nvSpPr>
        <p:spPr>
          <a:xfrm>
            <a:off x="1179226" y="2573628"/>
            <a:ext cx="4114800" cy="4114800"/>
          </a:xfrm>
        </p:spPr>
        <p:txBody>
          <a:bodyPr/>
          <a:lstStyle/>
          <a:p>
            <a:pPr>
              <a:buFontTx/>
              <a:buNone/>
            </a:pPr>
            <a:r>
              <a:rPr lang="fr-FR" sz="2600" b="1" dirty="0"/>
              <a:t>Comment ajouter une clé?</a:t>
            </a:r>
          </a:p>
          <a:p>
            <a:pPr>
              <a:buFontTx/>
              <a:buNone/>
            </a:pPr>
            <a:endParaRPr lang="fr-FR" sz="2400" dirty="0"/>
          </a:p>
          <a:p>
            <a:pPr>
              <a:buFontTx/>
              <a:buNone/>
            </a:pPr>
            <a:r>
              <a:rPr lang="fr-FR" sz="2400" dirty="0"/>
              <a:t>    La même procédure que </a:t>
            </a:r>
            <a:r>
              <a:rPr lang="fr-FR" sz="2400" dirty="0" err="1"/>
              <a:t>searchABR</a:t>
            </a:r>
            <a:r>
              <a:rPr lang="fr-FR" sz="2400" dirty="0"/>
              <a:t> s’applique: Déterminer la position d’insertion par </a:t>
            </a:r>
            <a:r>
              <a:rPr lang="fr-FR" sz="2400" dirty="0" err="1"/>
              <a:t>searchABR</a:t>
            </a:r>
            <a:r>
              <a:rPr lang="fr-FR" sz="2400" dirty="0"/>
              <a:t>. Ajouter la nouvelle clé si la recherche échoue.</a:t>
            </a:r>
          </a:p>
        </p:txBody>
      </p:sp>
      <p:sp>
        <p:nvSpPr>
          <p:cNvPr id="6" name="Rectangle 4"/>
          <p:cNvSpPr txBox="1">
            <a:spLocks noChangeArrowheads="1"/>
          </p:cNvSpPr>
          <p:nvPr/>
        </p:nvSpPr>
        <p:spPr>
          <a:xfrm>
            <a:off x="6299048" y="2573628"/>
            <a:ext cx="3810000" cy="41148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fr-FR" smtClean="0">
                <a:solidFill>
                  <a:srgbClr val="008000"/>
                </a:solidFill>
              </a:rPr>
              <a:t>Exemple:</a:t>
            </a:r>
            <a:r>
              <a:rPr lang="fr-FR" smtClean="0"/>
              <a:t> </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902343" y="3086640"/>
            <a:ext cx="3206705" cy="3202850"/>
          </a:xfrm>
          <a:prstGeom prst="rect">
            <a:avLst/>
          </a:prstGeom>
        </p:spPr>
      </p:pic>
    </p:spTree>
    <p:extLst>
      <p:ext uri="{BB962C8B-B14F-4D97-AF65-F5344CB8AC3E}">
        <p14:creationId xmlns:p14="http://schemas.microsoft.com/office/powerpoint/2010/main" xmlns="" val="164287383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Construction d’un ABR</a:t>
            </a:r>
            <a:endParaRPr lang="en-US" sz="4000" kern="1200" dirty="0">
              <a:solidFill>
                <a:schemeClr val="bg1"/>
              </a:solidFill>
              <a:latin typeface="Times New Roman" panose="02020603050405020304" pitchFamily="18" charset="0"/>
              <a:cs typeface="Times New Roman" panose="02020603050405020304" pitchFamily="18" charset="0"/>
            </a:endParaRPr>
          </a:p>
        </p:txBody>
      </p:sp>
      <p:pic>
        <p:nvPicPr>
          <p:cNvPr id="3" name="Imag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637870" y="2753936"/>
            <a:ext cx="6915955" cy="3717272"/>
          </a:xfrm>
          <a:prstGeom prst="rect">
            <a:avLst/>
          </a:prstGeom>
        </p:spPr>
      </p:pic>
    </p:spTree>
    <p:extLst>
      <p:ext uri="{BB962C8B-B14F-4D97-AF65-F5344CB8AC3E}">
        <p14:creationId xmlns:p14="http://schemas.microsoft.com/office/powerpoint/2010/main" xmlns="" val="410071176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Construction d’un ABR</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883535" y="2595093"/>
            <a:ext cx="7772400" cy="4114800"/>
          </a:xfrm>
        </p:spPr>
        <p:txBody>
          <a:bodyPr/>
          <a:lstStyle/>
          <a:p>
            <a:pPr>
              <a:buFontTx/>
              <a:buNone/>
            </a:pPr>
            <a:r>
              <a:rPr lang="fr-FR" dirty="0"/>
              <a:t>	L’ABR est-il unique pour une séquence de lettres A B C L M ?</a:t>
            </a:r>
          </a:p>
          <a:p>
            <a:pPr>
              <a:buFontTx/>
              <a:buNone/>
            </a:pPr>
            <a:r>
              <a:rPr lang="fr-FR" sz="3600" b="1" dirty="0"/>
              <a:t>   NON!</a:t>
            </a:r>
            <a:r>
              <a:rPr lang="fr-FR" b="1" dirty="0"/>
              <a:t> </a:t>
            </a:r>
            <a:r>
              <a:rPr lang="fr-FR" dirty="0"/>
              <a:t>différentes séquences donnent différents ABR</a:t>
            </a:r>
          </a:p>
        </p:txBody>
      </p:sp>
      <p:grpSp>
        <p:nvGrpSpPr>
          <p:cNvPr id="6" name="Group 4"/>
          <p:cNvGrpSpPr>
            <a:grpSpLocks/>
          </p:cNvGrpSpPr>
          <p:nvPr/>
        </p:nvGrpSpPr>
        <p:grpSpPr bwMode="auto">
          <a:xfrm>
            <a:off x="8835981" y="4657860"/>
            <a:ext cx="1752600" cy="1653959"/>
            <a:chOff x="4080" y="2112"/>
            <a:chExt cx="1104" cy="1152"/>
          </a:xfrm>
        </p:grpSpPr>
        <p:grpSp>
          <p:nvGrpSpPr>
            <p:cNvPr id="7" name="Group 5"/>
            <p:cNvGrpSpPr>
              <a:grpSpLocks/>
            </p:cNvGrpSpPr>
            <p:nvPr/>
          </p:nvGrpSpPr>
          <p:grpSpPr bwMode="auto">
            <a:xfrm>
              <a:off x="4080" y="2112"/>
              <a:ext cx="580" cy="1152"/>
              <a:chOff x="1536" y="1344"/>
              <a:chExt cx="580" cy="1152"/>
            </a:xfrm>
          </p:grpSpPr>
          <p:grpSp>
            <p:nvGrpSpPr>
              <p:cNvPr id="14" name="Group 6"/>
              <p:cNvGrpSpPr>
                <a:grpSpLocks/>
              </p:cNvGrpSpPr>
              <p:nvPr/>
            </p:nvGrpSpPr>
            <p:grpSpPr bwMode="auto">
              <a:xfrm>
                <a:off x="1536" y="1344"/>
                <a:ext cx="528" cy="768"/>
                <a:chOff x="2112" y="3024"/>
                <a:chExt cx="528" cy="768"/>
              </a:xfrm>
            </p:grpSpPr>
            <p:sp>
              <p:nvSpPr>
                <p:cNvPr id="18" name="Oval 7"/>
                <p:cNvSpPr>
                  <a:spLocks noChangeArrowheads="1"/>
                </p:cNvSpPr>
                <p:nvPr/>
              </p:nvSpPr>
              <p:spPr bwMode="auto">
                <a:xfrm>
                  <a:off x="2352" y="3024"/>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9" name="Oval 8"/>
                <p:cNvSpPr>
                  <a:spLocks noChangeArrowheads="1"/>
                </p:cNvSpPr>
                <p:nvPr/>
              </p:nvSpPr>
              <p:spPr bwMode="auto">
                <a:xfrm>
                  <a:off x="2112" y="3504"/>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0" name="Text Box 9"/>
                <p:cNvSpPr txBox="1">
                  <a:spLocks noChangeArrowheads="1"/>
                </p:cNvSpPr>
                <p:nvPr/>
              </p:nvSpPr>
              <p:spPr bwMode="auto">
                <a:xfrm>
                  <a:off x="2352" y="3024"/>
                  <a:ext cx="24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C</a:t>
                  </a:r>
                </a:p>
              </p:txBody>
            </p:sp>
            <p:sp>
              <p:nvSpPr>
                <p:cNvPr id="21" name="Text Box 10"/>
                <p:cNvSpPr txBox="1">
                  <a:spLocks noChangeArrowheads="1"/>
                </p:cNvSpPr>
                <p:nvPr/>
              </p:nvSpPr>
              <p:spPr bwMode="auto">
                <a:xfrm>
                  <a:off x="2160" y="3504"/>
                  <a:ext cx="255"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dirty="0">
                      <a:solidFill>
                        <a:srgbClr val="003399"/>
                      </a:solidFill>
                      <a:latin typeface="Times New Roman" panose="02020603050405020304" pitchFamily="18" charset="0"/>
                    </a:rPr>
                    <a:t>A</a:t>
                  </a:r>
                </a:p>
              </p:txBody>
            </p:sp>
            <p:sp>
              <p:nvSpPr>
                <p:cNvPr id="22" name="Line 11"/>
                <p:cNvSpPr>
                  <a:spLocks noChangeShapeType="1"/>
                </p:cNvSpPr>
                <p:nvPr/>
              </p:nvSpPr>
              <p:spPr bwMode="auto">
                <a:xfrm flipV="1">
                  <a:off x="2304" y="3312"/>
                  <a:ext cx="144" cy="192"/>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15" name="Oval 12"/>
              <p:cNvSpPr>
                <a:spLocks noChangeArrowheads="1"/>
              </p:cNvSpPr>
              <p:nvPr/>
            </p:nvSpPr>
            <p:spPr bwMode="auto">
              <a:xfrm>
                <a:off x="1824" y="2208"/>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6" name="Line 13"/>
              <p:cNvSpPr>
                <a:spLocks noChangeShapeType="1"/>
              </p:cNvSpPr>
              <p:nvPr/>
            </p:nvSpPr>
            <p:spPr bwMode="auto">
              <a:xfrm flipH="1" flipV="1">
                <a:off x="1776" y="2064"/>
                <a:ext cx="144" cy="144"/>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7" name="Text Box 14"/>
              <p:cNvSpPr txBox="1">
                <a:spLocks noChangeArrowheads="1"/>
              </p:cNvSpPr>
              <p:nvPr/>
            </p:nvSpPr>
            <p:spPr bwMode="auto">
              <a:xfrm>
                <a:off x="1872" y="2208"/>
                <a:ext cx="24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solidFill>
                      <a:srgbClr val="003399"/>
                    </a:solidFill>
                    <a:latin typeface="Times New Roman" panose="02020603050405020304" pitchFamily="18" charset="0"/>
                  </a:rPr>
                  <a:t>B</a:t>
                </a:r>
              </a:p>
            </p:txBody>
          </p:sp>
        </p:grpSp>
        <p:sp>
          <p:nvSpPr>
            <p:cNvPr id="8" name="Oval 15"/>
            <p:cNvSpPr>
              <a:spLocks noChangeArrowheads="1"/>
            </p:cNvSpPr>
            <p:nvPr/>
          </p:nvSpPr>
          <p:spPr bwMode="auto">
            <a:xfrm>
              <a:off x="4608" y="2544"/>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9" name="Text Box 16"/>
            <p:cNvSpPr txBox="1">
              <a:spLocks noChangeArrowheads="1"/>
            </p:cNvSpPr>
            <p:nvPr/>
          </p:nvSpPr>
          <p:spPr bwMode="auto">
            <a:xfrm>
              <a:off x="4656" y="2544"/>
              <a:ext cx="23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solidFill>
                    <a:srgbClr val="003399"/>
                  </a:solidFill>
                  <a:latin typeface="Times New Roman" panose="02020603050405020304" pitchFamily="18" charset="0"/>
                </a:rPr>
                <a:t>L</a:t>
              </a:r>
            </a:p>
          </p:txBody>
        </p:sp>
        <p:sp>
          <p:nvSpPr>
            <p:cNvPr id="10" name="Line 17"/>
            <p:cNvSpPr>
              <a:spLocks noChangeShapeType="1"/>
            </p:cNvSpPr>
            <p:nvPr/>
          </p:nvSpPr>
          <p:spPr bwMode="auto">
            <a:xfrm flipH="1" flipV="1">
              <a:off x="4560" y="2352"/>
              <a:ext cx="144" cy="192"/>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1" name="Oval 18"/>
            <p:cNvSpPr>
              <a:spLocks noChangeArrowheads="1"/>
            </p:cNvSpPr>
            <p:nvPr/>
          </p:nvSpPr>
          <p:spPr bwMode="auto">
            <a:xfrm>
              <a:off x="4896"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2" name="Line 19"/>
            <p:cNvSpPr>
              <a:spLocks noChangeShapeType="1"/>
            </p:cNvSpPr>
            <p:nvPr/>
          </p:nvSpPr>
          <p:spPr bwMode="auto">
            <a:xfrm flipH="1" flipV="1">
              <a:off x="4848" y="2784"/>
              <a:ext cx="144" cy="192"/>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3" name="Text Box 20"/>
            <p:cNvSpPr txBox="1">
              <a:spLocks noChangeArrowheads="1"/>
            </p:cNvSpPr>
            <p:nvPr/>
          </p:nvSpPr>
          <p:spPr bwMode="auto">
            <a:xfrm>
              <a:off x="4896" y="2976"/>
              <a:ext cx="287"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M</a:t>
              </a:r>
            </a:p>
          </p:txBody>
        </p:sp>
      </p:grpSp>
      <p:grpSp>
        <p:nvGrpSpPr>
          <p:cNvPr id="23" name="Group 46"/>
          <p:cNvGrpSpPr>
            <a:grpSpLocks/>
          </p:cNvGrpSpPr>
          <p:nvPr/>
        </p:nvGrpSpPr>
        <p:grpSpPr bwMode="auto">
          <a:xfrm>
            <a:off x="3501981" y="4429260"/>
            <a:ext cx="2743200" cy="2274194"/>
            <a:chOff x="624" y="2640"/>
            <a:chExt cx="1728" cy="1584"/>
          </a:xfrm>
        </p:grpSpPr>
        <p:sp>
          <p:nvSpPr>
            <p:cNvPr id="24" name="Oval 21"/>
            <p:cNvSpPr>
              <a:spLocks noChangeArrowheads="1"/>
            </p:cNvSpPr>
            <p:nvPr/>
          </p:nvSpPr>
          <p:spPr bwMode="auto">
            <a:xfrm>
              <a:off x="624" y="2640"/>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grpSp>
          <p:nvGrpSpPr>
            <p:cNvPr id="25" name="Group 29"/>
            <p:cNvGrpSpPr>
              <a:grpSpLocks/>
            </p:cNvGrpSpPr>
            <p:nvPr/>
          </p:nvGrpSpPr>
          <p:grpSpPr bwMode="auto">
            <a:xfrm>
              <a:off x="864" y="2880"/>
              <a:ext cx="384" cy="384"/>
              <a:chOff x="864" y="2880"/>
              <a:chExt cx="384" cy="384"/>
            </a:xfrm>
          </p:grpSpPr>
          <p:sp>
            <p:nvSpPr>
              <p:cNvPr id="40" name="Oval 22"/>
              <p:cNvSpPr>
                <a:spLocks noChangeArrowheads="1"/>
              </p:cNvSpPr>
              <p:nvPr/>
            </p:nvSpPr>
            <p:spPr bwMode="auto">
              <a:xfrm>
                <a:off x="960"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1" name="Line 26"/>
              <p:cNvSpPr>
                <a:spLocks noChangeShapeType="1"/>
              </p:cNvSpPr>
              <p:nvPr/>
            </p:nvSpPr>
            <p:spPr bwMode="auto">
              <a:xfrm>
                <a:off x="864" y="2880"/>
                <a:ext cx="144" cy="144"/>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grpSp>
          <p:nvGrpSpPr>
            <p:cNvPr id="26" name="Group 30"/>
            <p:cNvGrpSpPr>
              <a:grpSpLocks/>
            </p:cNvGrpSpPr>
            <p:nvPr/>
          </p:nvGrpSpPr>
          <p:grpSpPr bwMode="auto">
            <a:xfrm>
              <a:off x="1200" y="3216"/>
              <a:ext cx="384" cy="384"/>
              <a:chOff x="864" y="2880"/>
              <a:chExt cx="384" cy="384"/>
            </a:xfrm>
          </p:grpSpPr>
          <p:sp>
            <p:nvSpPr>
              <p:cNvPr id="38" name="Oval 31"/>
              <p:cNvSpPr>
                <a:spLocks noChangeArrowheads="1"/>
              </p:cNvSpPr>
              <p:nvPr/>
            </p:nvSpPr>
            <p:spPr bwMode="auto">
              <a:xfrm>
                <a:off x="960"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9" name="Line 32"/>
              <p:cNvSpPr>
                <a:spLocks noChangeShapeType="1"/>
              </p:cNvSpPr>
              <p:nvPr/>
            </p:nvSpPr>
            <p:spPr bwMode="auto">
              <a:xfrm>
                <a:off x="864" y="2880"/>
                <a:ext cx="144" cy="144"/>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grpSp>
          <p:nvGrpSpPr>
            <p:cNvPr id="27" name="Group 33"/>
            <p:cNvGrpSpPr>
              <a:grpSpLocks/>
            </p:cNvGrpSpPr>
            <p:nvPr/>
          </p:nvGrpSpPr>
          <p:grpSpPr bwMode="auto">
            <a:xfrm>
              <a:off x="1584" y="3552"/>
              <a:ext cx="384" cy="384"/>
              <a:chOff x="864" y="2880"/>
              <a:chExt cx="384" cy="384"/>
            </a:xfrm>
          </p:grpSpPr>
          <p:sp>
            <p:nvSpPr>
              <p:cNvPr id="36" name="Oval 34"/>
              <p:cNvSpPr>
                <a:spLocks noChangeArrowheads="1"/>
              </p:cNvSpPr>
              <p:nvPr/>
            </p:nvSpPr>
            <p:spPr bwMode="auto">
              <a:xfrm>
                <a:off x="960"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7" name="Line 35"/>
              <p:cNvSpPr>
                <a:spLocks noChangeShapeType="1"/>
              </p:cNvSpPr>
              <p:nvPr/>
            </p:nvSpPr>
            <p:spPr bwMode="auto">
              <a:xfrm>
                <a:off x="864" y="2880"/>
                <a:ext cx="144" cy="144"/>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grpSp>
          <p:nvGrpSpPr>
            <p:cNvPr id="28" name="Group 36"/>
            <p:cNvGrpSpPr>
              <a:grpSpLocks/>
            </p:cNvGrpSpPr>
            <p:nvPr/>
          </p:nvGrpSpPr>
          <p:grpSpPr bwMode="auto">
            <a:xfrm>
              <a:off x="1968" y="3840"/>
              <a:ext cx="384" cy="384"/>
              <a:chOff x="864" y="2880"/>
              <a:chExt cx="384" cy="384"/>
            </a:xfrm>
          </p:grpSpPr>
          <p:sp>
            <p:nvSpPr>
              <p:cNvPr id="34" name="Oval 37"/>
              <p:cNvSpPr>
                <a:spLocks noChangeArrowheads="1"/>
              </p:cNvSpPr>
              <p:nvPr/>
            </p:nvSpPr>
            <p:spPr bwMode="auto">
              <a:xfrm>
                <a:off x="960"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5" name="Line 38"/>
              <p:cNvSpPr>
                <a:spLocks noChangeShapeType="1"/>
              </p:cNvSpPr>
              <p:nvPr/>
            </p:nvSpPr>
            <p:spPr bwMode="auto">
              <a:xfrm>
                <a:off x="864" y="2880"/>
                <a:ext cx="144" cy="144"/>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29" name="Text Box 39"/>
            <p:cNvSpPr txBox="1">
              <a:spLocks noChangeArrowheads="1"/>
            </p:cNvSpPr>
            <p:nvPr/>
          </p:nvSpPr>
          <p:spPr bwMode="auto">
            <a:xfrm>
              <a:off x="624" y="2640"/>
              <a:ext cx="255"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A</a:t>
              </a:r>
            </a:p>
          </p:txBody>
        </p:sp>
        <p:sp>
          <p:nvSpPr>
            <p:cNvPr id="30" name="Text Box 40"/>
            <p:cNvSpPr txBox="1">
              <a:spLocks noChangeArrowheads="1"/>
            </p:cNvSpPr>
            <p:nvPr/>
          </p:nvSpPr>
          <p:spPr bwMode="auto">
            <a:xfrm>
              <a:off x="960" y="2976"/>
              <a:ext cx="24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B</a:t>
              </a:r>
            </a:p>
          </p:txBody>
        </p:sp>
        <p:sp>
          <p:nvSpPr>
            <p:cNvPr id="31" name="Text Box 41"/>
            <p:cNvSpPr txBox="1">
              <a:spLocks noChangeArrowheads="1"/>
            </p:cNvSpPr>
            <p:nvPr/>
          </p:nvSpPr>
          <p:spPr bwMode="auto">
            <a:xfrm>
              <a:off x="1296" y="3312"/>
              <a:ext cx="24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C</a:t>
              </a:r>
            </a:p>
          </p:txBody>
        </p:sp>
        <p:sp>
          <p:nvSpPr>
            <p:cNvPr id="32" name="Text Box 42"/>
            <p:cNvSpPr txBox="1">
              <a:spLocks noChangeArrowheads="1"/>
            </p:cNvSpPr>
            <p:nvPr/>
          </p:nvSpPr>
          <p:spPr bwMode="auto">
            <a:xfrm>
              <a:off x="1728" y="3648"/>
              <a:ext cx="23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L</a:t>
              </a:r>
            </a:p>
          </p:txBody>
        </p:sp>
        <p:sp>
          <p:nvSpPr>
            <p:cNvPr id="33" name="Text Box 43"/>
            <p:cNvSpPr txBox="1">
              <a:spLocks noChangeArrowheads="1"/>
            </p:cNvSpPr>
            <p:nvPr/>
          </p:nvSpPr>
          <p:spPr bwMode="auto">
            <a:xfrm>
              <a:off x="2064" y="3936"/>
              <a:ext cx="287"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M</a:t>
              </a:r>
            </a:p>
          </p:txBody>
        </p:sp>
      </p:grpSp>
      <p:sp>
        <p:nvSpPr>
          <p:cNvPr id="42" name="Text Box 44"/>
          <p:cNvSpPr txBox="1">
            <a:spLocks noChangeArrowheads="1"/>
          </p:cNvSpPr>
          <p:nvPr/>
        </p:nvSpPr>
        <p:spPr bwMode="auto">
          <a:xfrm>
            <a:off x="4111581" y="4048260"/>
            <a:ext cx="308133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dirty="0" err="1">
                <a:latin typeface="Times New Roman" panose="02020603050405020304" pitchFamily="18" charset="0"/>
              </a:rPr>
              <a:t>Ajout</a:t>
            </a:r>
            <a:r>
              <a:rPr lang="en-US" b="1" dirty="0">
                <a:latin typeface="Times New Roman" panose="02020603050405020304" pitchFamily="18" charset="0"/>
              </a:rPr>
              <a:t> de :</a:t>
            </a:r>
            <a:r>
              <a:rPr lang="en-US" b="1" dirty="0">
                <a:solidFill>
                  <a:srgbClr val="008000"/>
                </a:solidFill>
                <a:latin typeface="Times New Roman" panose="02020603050405020304" pitchFamily="18" charset="0"/>
              </a:rPr>
              <a:t> A B C L M</a:t>
            </a:r>
            <a:r>
              <a:rPr lang="en-US" dirty="0">
                <a:latin typeface="Times New Roman" panose="02020603050405020304" pitchFamily="18" charset="0"/>
              </a:rPr>
              <a:t> </a:t>
            </a:r>
          </a:p>
        </p:txBody>
      </p:sp>
      <p:sp>
        <p:nvSpPr>
          <p:cNvPr id="43" name="Text Box 45"/>
          <p:cNvSpPr txBox="1">
            <a:spLocks noChangeArrowheads="1"/>
          </p:cNvSpPr>
          <p:nvPr/>
        </p:nvSpPr>
        <p:spPr bwMode="auto">
          <a:xfrm>
            <a:off x="8302581" y="3972060"/>
            <a:ext cx="300513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dirty="0" err="1">
                <a:latin typeface="Times New Roman" panose="02020603050405020304" pitchFamily="18" charset="0"/>
              </a:rPr>
              <a:t>Ajout</a:t>
            </a:r>
            <a:r>
              <a:rPr lang="en-US" b="1" dirty="0">
                <a:latin typeface="Times New Roman" panose="02020603050405020304" pitchFamily="18" charset="0"/>
              </a:rPr>
              <a:t> de :</a:t>
            </a:r>
            <a:r>
              <a:rPr lang="en-US" b="1" dirty="0">
                <a:solidFill>
                  <a:srgbClr val="008000"/>
                </a:solidFill>
                <a:latin typeface="Times New Roman" panose="02020603050405020304" pitchFamily="18" charset="0"/>
              </a:rPr>
              <a:t> C A B L M</a:t>
            </a:r>
          </a:p>
        </p:txBody>
      </p:sp>
    </p:spTree>
    <p:extLst>
      <p:ext uri="{BB962C8B-B14F-4D97-AF65-F5344CB8AC3E}">
        <p14:creationId xmlns:p14="http://schemas.microsoft.com/office/powerpoint/2010/main" xmlns="" val="203427040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Trier avec un  ABR</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sz="half" idx="1"/>
          </p:nvPr>
        </p:nvSpPr>
        <p:spPr>
          <a:xfrm>
            <a:off x="1751527" y="2481868"/>
            <a:ext cx="5105400" cy="4114800"/>
          </a:xfrm>
        </p:spPr>
        <p:txBody>
          <a:bodyPr>
            <a:normAutofit fontScale="92500" lnSpcReduction="20000"/>
          </a:bodyPr>
          <a:lstStyle/>
          <a:p>
            <a:pPr>
              <a:lnSpc>
                <a:spcPct val="90000"/>
              </a:lnSpc>
              <a:buFontTx/>
              <a:buNone/>
            </a:pPr>
            <a:r>
              <a:rPr lang="fr-FR" sz="2400" dirty="0"/>
              <a:t>    </a:t>
            </a:r>
            <a:r>
              <a:rPr lang="fr-FR" sz="2600" dirty="0"/>
              <a:t>Soit un ABR, peut-on afficher les  clés dans l’ordre?</a:t>
            </a:r>
          </a:p>
          <a:p>
            <a:pPr>
              <a:lnSpc>
                <a:spcPct val="30000"/>
              </a:lnSpc>
              <a:buFontTx/>
              <a:buNone/>
            </a:pPr>
            <a:endParaRPr lang="fr-FR" sz="2600" dirty="0"/>
          </a:p>
          <a:p>
            <a:pPr>
              <a:lnSpc>
                <a:spcPct val="90000"/>
              </a:lnSpc>
              <a:buFontTx/>
              <a:buNone/>
            </a:pPr>
            <a:r>
              <a:rPr lang="fr-FR" sz="2600" dirty="0"/>
              <a:t>    Visiter l’ABR avec un parcours </a:t>
            </a:r>
            <a:r>
              <a:rPr lang="fr-FR" sz="2600" dirty="0" err="1"/>
              <a:t>InOrdre</a:t>
            </a:r>
            <a:r>
              <a:rPr lang="fr-FR" sz="2600" dirty="0"/>
              <a:t>:</a:t>
            </a:r>
          </a:p>
          <a:p>
            <a:pPr>
              <a:lnSpc>
                <a:spcPct val="90000"/>
              </a:lnSpc>
              <a:buFontTx/>
              <a:buNone/>
            </a:pPr>
            <a:r>
              <a:rPr lang="fr-FR" sz="2600" dirty="0"/>
              <a:t>	    - visiter le </a:t>
            </a:r>
            <a:r>
              <a:rPr lang="fr-FR" sz="2600" dirty="0" err="1"/>
              <a:t>sous-arbre</a:t>
            </a:r>
            <a:r>
              <a:rPr lang="fr-FR" sz="2600" dirty="0"/>
              <a:t> gauche</a:t>
            </a:r>
          </a:p>
          <a:p>
            <a:pPr>
              <a:lnSpc>
                <a:spcPct val="90000"/>
              </a:lnSpc>
              <a:buFontTx/>
              <a:buNone/>
            </a:pPr>
            <a:r>
              <a:rPr lang="fr-FR" sz="2600" dirty="0"/>
              <a:t>        - afficher racine</a:t>
            </a:r>
          </a:p>
          <a:p>
            <a:pPr>
              <a:lnSpc>
                <a:spcPct val="90000"/>
              </a:lnSpc>
              <a:buFontTx/>
              <a:buNone/>
            </a:pPr>
            <a:r>
              <a:rPr lang="fr-FR" sz="2600" dirty="0"/>
              <a:t>        - visiter le </a:t>
            </a:r>
            <a:r>
              <a:rPr lang="fr-FR" sz="2600" dirty="0" err="1"/>
              <a:t>sous-arbre</a:t>
            </a:r>
            <a:r>
              <a:rPr lang="fr-FR" sz="2600" dirty="0"/>
              <a:t> droit</a:t>
            </a:r>
          </a:p>
          <a:p>
            <a:pPr>
              <a:lnSpc>
                <a:spcPct val="110000"/>
              </a:lnSpc>
              <a:buFontTx/>
              <a:buNone/>
            </a:pPr>
            <a:endParaRPr lang="fr-FR" sz="2600" dirty="0"/>
          </a:p>
          <a:p>
            <a:pPr>
              <a:lnSpc>
                <a:spcPct val="90000"/>
              </a:lnSpc>
              <a:buFontTx/>
              <a:buNone/>
            </a:pPr>
            <a:r>
              <a:rPr lang="fr-FR" sz="2600" dirty="0"/>
              <a:t>    </a:t>
            </a:r>
            <a:r>
              <a:rPr lang="fr-FR" sz="2600" dirty="0">
                <a:solidFill>
                  <a:srgbClr val="990033"/>
                </a:solidFill>
              </a:rPr>
              <a:t>Comment trouver le minimum?</a:t>
            </a:r>
          </a:p>
          <a:p>
            <a:pPr>
              <a:lnSpc>
                <a:spcPct val="90000"/>
              </a:lnSpc>
              <a:buFontTx/>
              <a:buNone/>
            </a:pPr>
            <a:r>
              <a:rPr lang="fr-FR" sz="2600" dirty="0">
                <a:solidFill>
                  <a:srgbClr val="990033"/>
                </a:solidFill>
              </a:rPr>
              <a:t>    Comment trouver le maximum?</a:t>
            </a:r>
          </a:p>
        </p:txBody>
      </p:sp>
      <p:grpSp>
        <p:nvGrpSpPr>
          <p:cNvPr id="6" name="Group 5"/>
          <p:cNvGrpSpPr>
            <a:grpSpLocks/>
          </p:cNvGrpSpPr>
          <p:nvPr/>
        </p:nvGrpSpPr>
        <p:grpSpPr bwMode="auto">
          <a:xfrm>
            <a:off x="8076127" y="3320068"/>
            <a:ext cx="1752600" cy="1828800"/>
            <a:chOff x="4080" y="2112"/>
            <a:chExt cx="1104" cy="1152"/>
          </a:xfrm>
        </p:grpSpPr>
        <p:grpSp>
          <p:nvGrpSpPr>
            <p:cNvPr id="7" name="Group 6"/>
            <p:cNvGrpSpPr>
              <a:grpSpLocks/>
            </p:cNvGrpSpPr>
            <p:nvPr/>
          </p:nvGrpSpPr>
          <p:grpSpPr bwMode="auto">
            <a:xfrm>
              <a:off x="4080" y="2112"/>
              <a:ext cx="580" cy="1152"/>
              <a:chOff x="1536" y="1344"/>
              <a:chExt cx="580" cy="1152"/>
            </a:xfrm>
          </p:grpSpPr>
          <p:grpSp>
            <p:nvGrpSpPr>
              <p:cNvPr id="14" name="Group 7"/>
              <p:cNvGrpSpPr>
                <a:grpSpLocks/>
              </p:cNvGrpSpPr>
              <p:nvPr/>
            </p:nvGrpSpPr>
            <p:grpSpPr bwMode="auto">
              <a:xfrm>
                <a:off x="1536" y="1344"/>
                <a:ext cx="528" cy="768"/>
                <a:chOff x="2112" y="3024"/>
                <a:chExt cx="528" cy="768"/>
              </a:xfrm>
            </p:grpSpPr>
            <p:sp>
              <p:nvSpPr>
                <p:cNvPr id="18" name="Oval 8"/>
                <p:cNvSpPr>
                  <a:spLocks noChangeArrowheads="1"/>
                </p:cNvSpPr>
                <p:nvPr/>
              </p:nvSpPr>
              <p:spPr bwMode="auto">
                <a:xfrm>
                  <a:off x="2352" y="3024"/>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9" name="Oval 9"/>
                <p:cNvSpPr>
                  <a:spLocks noChangeArrowheads="1"/>
                </p:cNvSpPr>
                <p:nvPr/>
              </p:nvSpPr>
              <p:spPr bwMode="auto">
                <a:xfrm>
                  <a:off x="2112" y="3504"/>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0" name="Text Box 10"/>
                <p:cNvSpPr txBox="1">
                  <a:spLocks noChangeArrowheads="1"/>
                </p:cNvSpPr>
                <p:nvPr/>
              </p:nvSpPr>
              <p:spPr bwMode="auto">
                <a:xfrm>
                  <a:off x="2352" y="3024"/>
                  <a:ext cx="24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C</a:t>
                  </a:r>
                </a:p>
              </p:txBody>
            </p:sp>
            <p:sp>
              <p:nvSpPr>
                <p:cNvPr id="21" name="Text Box 11"/>
                <p:cNvSpPr txBox="1">
                  <a:spLocks noChangeArrowheads="1"/>
                </p:cNvSpPr>
                <p:nvPr/>
              </p:nvSpPr>
              <p:spPr bwMode="auto">
                <a:xfrm>
                  <a:off x="2160" y="3504"/>
                  <a:ext cx="255"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A</a:t>
                  </a:r>
                </a:p>
              </p:txBody>
            </p:sp>
            <p:sp>
              <p:nvSpPr>
                <p:cNvPr id="22" name="Line 12"/>
                <p:cNvSpPr>
                  <a:spLocks noChangeShapeType="1"/>
                </p:cNvSpPr>
                <p:nvPr/>
              </p:nvSpPr>
              <p:spPr bwMode="auto">
                <a:xfrm flipV="1">
                  <a:off x="2304" y="3312"/>
                  <a:ext cx="144" cy="192"/>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15" name="Oval 13"/>
              <p:cNvSpPr>
                <a:spLocks noChangeArrowheads="1"/>
              </p:cNvSpPr>
              <p:nvPr/>
            </p:nvSpPr>
            <p:spPr bwMode="auto">
              <a:xfrm>
                <a:off x="1824" y="2208"/>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6" name="Line 14"/>
              <p:cNvSpPr>
                <a:spLocks noChangeShapeType="1"/>
              </p:cNvSpPr>
              <p:nvPr/>
            </p:nvSpPr>
            <p:spPr bwMode="auto">
              <a:xfrm flipH="1" flipV="1">
                <a:off x="1776" y="2064"/>
                <a:ext cx="144" cy="144"/>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7" name="Text Box 15"/>
              <p:cNvSpPr txBox="1">
                <a:spLocks noChangeArrowheads="1"/>
              </p:cNvSpPr>
              <p:nvPr/>
            </p:nvSpPr>
            <p:spPr bwMode="auto">
              <a:xfrm>
                <a:off x="1872" y="2208"/>
                <a:ext cx="24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solidFill>
                      <a:srgbClr val="003399"/>
                    </a:solidFill>
                    <a:latin typeface="Times New Roman" panose="02020603050405020304" pitchFamily="18" charset="0"/>
                  </a:rPr>
                  <a:t>B</a:t>
                </a:r>
              </a:p>
            </p:txBody>
          </p:sp>
        </p:grpSp>
        <p:sp>
          <p:nvSpPr>
            <p:cNvPr id="8" name="Oval 16"/>
            <p:cNvSpPr>
              <a:spLocks noChangeArrowheads="1"/>
            </p:cNvSpPr>
            <p:nvPr/>
          </p:nvSpPr>
          <p:spPr bwMode="auto">
            <a:xfrm>
              <a:off x="4608" y="2544"/>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9" name="Text Box 17"/>
            <p:cNvSpPr txBox="1">
              <a:spLocks noChangeArrowheads="1"/>
            </p:cNvSpPr>
            <p:nvPr/>
          </p:nvSpPr>
          <p:spPr bwMode="auto">
            <a:xfrm>
              <a:off x="4656" y="2544"/>
              <a:ext cx="23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solidFill>
                    <a:srgbClr val="003399"/>
                  </a:solidFill>
                  <a:latin typeface="Times New Roman" panose="02020603050405020304" pitchFamily="18" charset="0"/>
                </a:rPr>
                <a:t>L</a:t>
              </a:r>
            </a:p>
          </p:txBody>
        </p:sp>
        <p:sp>
          <p:nvSpPr>
            <p:cNvPr id="10" name="Line 18"/>
            <p:cNvSpPr>
              <a:spLocks noChangeShapeType="1"/>
            </p:cNvSpPr>
            <p:nvPr/>
          </p:nvSpPr>
          <p:spPr bwMode="auto">
            <a:xfrm flipH="1" flipV="1">
              <a:off x="4560" y="2352"/>
              <a:ext cx="144" cy="192"/>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1" name="Oval 19"/>
            <p:cNvSpPr>
              <a:spLocks noChangeArrowheads="1"/>
            </p:cNvSpPr>
            <p:nvPr/>
          </p:nvSpPr>
          <p:spPr bwMode="auto">
            <a:xfrm>
              <a:off x="4896" y="2976"/>
              <a:ext cx="288" cy="288"/>
            </a:xfrm>
            <a:prstGeom prst="ellipse">
              <a:avLst/>
            </a:pr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2" name="Line 20"/>
            <p:cNvSpPr>
              <a:spLocks noChangeShapeType="1"/>
            </p:cNvSpPr>
            <p:nvPr/>
          </p:nvSpPr>
          <p:spPr bwMode="auto">
            <a:xfrm flipH="1" flipV="1">
              <a:off x="4848" y="2784"/>
              <a:ext cx="144" cy="192"/>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3" name="Text Box 21"/>
            <p:cNvSpPr txBox="1">
              <a:spLocks noChangeArrowheads="1"/>
            </p:cNvSpPr>
            <p:nvPr/>
          </p:nvSpPr>
          <p:spPr bwMode="auto">
            <a:xfrm>
              <a:off x="4896" y="2976"/>
              <a:ext cx="287"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003399"/>
                  </a:solidFill>
                  <a:latin typeface="Times New Roman" panose="02020603050405020304" pitchFamily="18" charset="0"/>
                </a:rPr>
                <a:t>M</a:t>
              </a:r>
            </a:p>
          </p:txBody>
        </p:sp>
      </p:grpSp>
      <p:sp>
        <p:nvSpPr>
          <p:cNvPr id="23" name="Text Box 22"/>
          <p:cNvSpPr txBox="1">
            <a:spLocks noChangeArrowheads="1"/>
          </p:cNvSpPr>
          <p:nvPr/>
        </p:nvSpPr>
        <p:spPr bwMode="auto">
          <a:xfrm>
            <a:off x="7390327" y="2481868"/>
            <a:ext cx="15128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dirty="0">
                <a:solidFill>
                  <a:srgbClr val="008000"/>
                </a:solidFill>
                <a:latin typeface="Times New Roman" panose="02020603050405020304" pitchFamily="18" charset="0"/>
              </a:rPr>
              <a:t>Example:</a:t>
            </a:r>
            <a:r>
              <a:rPr lang="en-US" dirty="0">
                <a:latin typeface="Times New Roman" panose="02020603050405020304" pitchFamily="18" charset="0"/>
              </a:rPr>
              <a:t> </a:t>
            </a:r>
          </a:p>
        </p:txBody>
      </p:sp>
      <p:sp>
        <p:nvSpPr>
          <p:cNvPr id="24" name="Text Box 23"/>
          <p:cNvSpPr txBox="1">
            <a:spLocks noChangeArrowheads="1"/>
          </p:cNvSpPr>
          <p:nvPr/>
        </p:nvSpPr>
        <p:spPr bwMode="auto">
          <a:xfrm>
            <a:off x="7314127" y="6063268"/>
            <a:ext cx="21828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solidFill>
                  <a:srgbClr val="008000"/>
                </a:solidFill>
                <a:latin typeface="Times New Roman" panose="02020603050405020304" pitchFamily="18" charset="0"/>
              </a:rPr>
              <a:t>    A  B  C  L  M</a:t>
            </a:r>
          </a:p>
        </p:txBody>
      </p:sp>
      <p:sp>
        <p:nvSpPr>
          <p:cNvPr id="25" name="Text Box 24"/>
          <p:cNvSpPr txBox="1">
            <a:spLocks noChangeArrowheads="1"/>
          </p:cNvSpPr>
          <p:nvPr/>
        </p:nvSpPr>
        <p:spPr bwMode="auto">
          <a:xfrm>
            <a:off x="7161727" y="5606068"/>
            <a:ext cx="26701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atin typeface="Times New Roman" panose="02020603050405020304" pitchFamily="18" charset="0"/>
              </a:rPr>
              <a:t>   InOrdre affichage:</a:t>
            </a:r>
          </a:p>
        </p:txBody>
      </p:sp>
      <p:sp>
        <p:nvSpPr>
          <p:cNvPr id="26" name="Oval 26"/>
          <p:cNvSpPr>
            <a:spLocks noChangeArrowheads="1"/>
          </p:cNvSpPr>
          <p:nvPr/>
        </p:nvSpPr>
        <p:spPr bwMode="auto">
          <a:xfrm>
            <a:off x="1453077" y="5148868"/>
            <a:ext cx="5257800" cy="1371600"/>
          </a:xfrm>
          <a:prstGeom prst="ellipse">
            <a:avLst/>
          </a:prstGeom>
          <a:noFill/>
          <a:ln w="9525">
            <a:solidFill>
              <a:schemeClr val="bg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Tree>
    <p:extLst>
      <p:ext uri="{BB962C8B-B14F-4D97-AF65-F5344CB8AC3E}">
        <p14:creationId xmlns:p14="http://schemas.microsoft.com/office/powerpoint/2010/main" xmlns="" val="65821418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supprimer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179226" y="2500648"/>
            <a:ext cx="8991600" cy="4114800"/>
          </a:xfrm>
        </p:spPr>
        <p:txBody>
          <a:bodyPr/>
          <a:lstStyle/>
          <a:p>
            <a:pPr>
              <a:buFontTx/>
              <a:buNone/>
            </a:pPr>
            <a:r>
              <a:rPr lang="fr-FR" sz="3000" dirty="0"/>
              <a:t>   Pour supprimer un nœud contenant x,</a:t>
            </a:r>
          </a:p>
          <a:p>
            <a:pPr>
              <a:buFontTx/>
              <a:buNone/>
            </a:pPr>
            <a:r>
              <a:rPr lang="fr-FR" sz="3000" dirty="0"/>
              <a:t>	rechercher x, une fois trouvé appliquer l’un des trois cas suivants</a:t>
            </a:r>
            <a:r>
              <a:rPr lang="fr-FR" sz="3000" dirty="0" smtClean="0"/>
              <a:t>:</a:t>
            </a:r>
            <a:endParaRPr lang="fr-FR" sz="3000" dirty="0"/>
          </a:p>
          <a:p>
            <a:pPr>
              <a:lnSpc>
                <a:spcPct val="110000"/>
              </a:lnSpc>
              <a:buFontTx/>
              <a:buNone/>
            </a:pPr>
            <a:r>
              <a:rPr lang="fr-FR" b="1" u="sng" dirty="0">
                <a:solidFill>
                  <a:srgbClr val="990033"/>
                </a:solidFill>
              </a:rPr>
              <a:t>CAS A: x est une feuille</a:t>
            </a:r>
          </a:p>
        </p:txBody>
      </p:sp>
      <p:grpSp>
        <p:nvGrpSpPr>
          <p:cNvPr id="6" name="Group 15"/>
          <p:cNvGrpSpPr>
            <a:grpSpLocks/>
          </p:cNvGrpSpPr>
          <p:nvPr/>
        </p:nvGrpSpPr>
        <p:grpSpPr bwMode="auto">
          <a:xfrm>
            <a:off x="1944710" y="4601653"/>
            <a:ext cx="1600200" cy="1676400"/>
            <a:chOff x="960" y="2592"/>
            <a:chExt cx="624" cy="720"/>
          </a:xfrm>
        </p:grpSpPr>
        <p:sp>
          <p:nvSpPr>
            <p:cNvPr id="7" name="Oval 5"/>
            <p:cNvSpPr>
              <a:spLocks noChangeArrowheads="1"/>
            </p:cNvSpPr>
            <p:nvPr/>
          </p:nvSpPr>
          <p:spPr bwMode="auto">
            <a:xfrm>
              <a:off x="1344" y="273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8" name="Oval 6"/>
            <p:cNvSpPr>
              <a:spLocks noChangeArrowheads="1"/>
            </p:cNvSpPr>
            <p:nvPr/>
          </p:nvSpPr>
          <p:spPr bwMode="auto">
            <a:xfrm>
              <a:off x="1152" y="297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9" name="Oval 7"/>
            <p:cNvSpPr>
              <a:spLocks noChangeArrowheads="1"/>
            </p:cNvSpPr>
            <p:nvPr/>
          </p:nvSpPr>
          <p:spPr bwMode="auto">
            <a:xfrm>
              <a:off x="960" y="321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0" name="Oval 8"/>
            <p:cNvSpPr>
              <a:spLocks noChangeArrowheads="1"/>
            </p:cNvSpPr>
            <p:nvPr/>
          </p:nvSpPr>
          <p:spPr bwMode="auto">
            <a:xfrm>
              <a:off x="1296" y="321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1" name="Line 10"/>
            <p:cNvSpPr>
              <a:spLocks noChangeShapeType="1"/>
            </p:cNvSpPr>
            <p:nvPr/>
          </p:nvSpPr>
          <p:spPr bwMode="auto">
            <a:xfrm flipV="1">
              <a:off x="1008" y="3024"/>
              <a:ext cx="192" cy="24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2" name="Line 11"/>
            <p:cNvSpPr>
              <a:spLocks noChangeShapeType="1"/>
            </p:cNvSpPr>
            <p:nvPr/>
          </p:nvSpPr>
          <p:spPr bwMode="auto">
            <a:xfrm flipH="1" flipV="1">
              <a:off x="1200" y="3024"/>
              <a:ext cx="144" cy="24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3" name="Line 12"/>
            <p:cNvSpPr>
              <a:spLocks noChangeShapeType="1"/>
            </p:cNvSpPr>
            <p:nvPr/>
          </p:nvSpPr>
          <p:spPr bwMode="auto">
            <a:xfrm flipV="1">
              <a:off x="1200" y="2784"/>
              <a:ext cx="192" cy="240"/>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4" name="Line 13"/>
            <p:cNvSpPr>
              <a:spLocks noChangeShapeType="1"/>
            </p:cNvSpPr>
            <p:nvPr/>
          </p:nvSpPr>
          <p:spPr bwMode="auto">
            <a:xfrm>
              <a:off x="1392" y="2784"/>
              <a:ext cx="192" cy="240"/>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5" name="Line 14"/>
            <p:cNvSpPr>
              <a:spLocks noChangeShapeType="1"/>
            </p:cNvSpPr>
            <p:nvPr/>
          </p:nvSpPr>
          <p:spPr bwMode="auto">
            <a:xfrm flipH="1" flipV="1">
              <a:off x="1248" y="2592"/>
              <a:ext cx="144" cy="192"/>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grpSp>
        <p:nvGrpSpPr>
          <p:cNvPr id="16" name="Group 23"/>
          <p:cNvGrpSpPr>
            <a:grpSpLocks/>
          </p:cNvGrpSpPr>
          <p:nvPr/>
        </p:nvGrpSpPr>
        <p:grpSpPr bwMode="auto">
          <a:xfrm>
            <a:off x="5373710" y="5668453"/>
            <a:ext cx="914400" cy="152400"/>
            <a:chOff x="2640" y="3168"/>
            <a:chExt cx="576" cy="96"/>
          </a:xfrm>
        </p:grpSpPr>
        <p:grpSp>
          <p:nvGrpSpPr>
            <p:cNvPr id="17" name="Group 19"/>
            <p:cNvGrpSpPr>
              <a:grpSpLocks/>
            </p:cNvGrpSpPr>
            <p:nvPr/>
          </p:nvGrpSpPr>
          <p:grpSpPr bwMode="auto">
            <a:xfrm>
              <a:off x="2640" y="3168"/>
              <a:ext cx="576" cy="96"/>
              <a:chOff x="2544" y="3120"/>
              <a:chExt cx="576" cy="96"/>
            </a:xfrm>
          </p:grpSpPr>
          <p:sp>
            <p:nvSpPr>
              <p:cNvPr id="19" name="Line 16"/>
              <p:cNvSpPr>
                <a:spLocks noChangeShapeType="1"/>
              </p:cNvSpPr>
              <p:nvPr/>
            </p:nvSpPr>
            <p:spPr bwMode="auto">
              <a:xfrm>
                <a:off x="2544" y="3168"/>
                <a:ext cx="576" cy="0"/>
              </a:xfrm>
              <a:prstGeom prst="line">
                <a:avLst/>
              </a:prstGeom>
              <a:noFill/>
              <a:ln w="76200">
                <a:solidFill>
                  <a:schemeClr val="tx1"/>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0" name="Line 17"/>
              <p:cNvSpPr>
                <a:spLocks noChangeShapeType="1"/>
              </p:cNvSpPr>
              <p:nvPr/>
            </p:nvSpPr>
            <p:spPr bwMode="auto">
              <a:xfrm flipH="1">
                <a:off x="2544" y="3216"/>
                <a:ext cx="336" cy="0"/>
              </a:xfrm>
              <a:prstGeom prst="line">
                <a:avLst/>
              </a:prstGeom>
              <a:noFill/>
              <a:ln w="762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1" name="Line 18"/>
              <p:cNvSpPr>
                <a:spLocks noChangeShapeType="1"/>
              </p:cNvSpPr>
              <p:nvPr/>
            </p:nvSpPr>
            <p:spPr bwMode="auto">
              <a:xfrm flipH="1">
                <a:off x="2544" y="3120"/>
                <a:ext cx="336" cy="0"/>
              </a:xfrm>
              <a:prstGeom prst="line">
                <a:avLst/>
              </a:prstGeom>
              <a:noFill/>
              <a:ln w="762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18" name="Line 22"/>
            <p:cNvSpPr>
              <a:spLocks noChangeShapeType="1"/>
            </p:cNvSpPr>
            <p:nvPr/>
          </p:nvSpPr>
          <p:spPr bwMode="auto">
            <a:xfrm flipH="1">
              <a:off x="2640" y="3216"/>
              <a:ext cx="384" cy="0"/>
            </a:xfrm>
            <a:prstGeom prst="line">
              <a:avLst/>
            </a:prstGeom>
            <a:noFill/>
            <a:ln w="1301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22" name="Line 24"/>
          <p:cNvSpPr>
            <a:spLocks noChangeShapeType="1"/>
          </p:cNvSpPr>
          <p:nvPr/>
        </p:nvSpPr>
        <p:spPr bwMode="auto">
          <a:xfrm flipH="1" flipV="1">
            <a:off x="3087710" y="6278053"/>
            <a:ext cx="304800" cy="228600"/>
          </a:xfrm>
          <a:prstGeom prst="line">
            <a:avLst/>
          </a:prstGeom>
          <a:noFill/>
          <a:ln w="9525">
            <a:solidFill>
              <a:srgbClr val="990033"/>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3" name="Text Box 25"/>
          <p:cNvSpPr txBox="1">
            <a:spLocks noChangeArrowheads="1"/>
          </p:cNvSpPr>
          <p:nvPr/>
        </p:nvSpPr>
        <p:spPr bwMode="auto">
          <a:xfrm>
            <a:off x="3240110" y="6506653"/>
            <a:ext cx="17843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supprimer x</a:t>
            </a:r>
          </a:p>
        </p:txBody>
      </p:sp>
      <p:sp>
        <p:nvSpPr>
          <p:cNvPr id="24" name="Text Box 37"/>
          <p:cNvSpPr txBox="1">
            <a:spLocks noChangeArrowheads="1"/>
          </p:cNvSpPr>
          <p:nvPr/>
        </p:nvSpPr>
        <p:spPr bwMode="auto">
          <a:xfrm>
            <a:off x="6288110" y="6506653"/>
            <a:ext cx="2717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dirty="0">
                <a:solidFill>
                  <a:srgbClr val="990033"/>
                </a:solidFill>
                <a:latin typeface="Times New Roman" panose="02020603050405020304" pitchFamily="18" charset="0"/>
              </a:rPr>
              <a:t>On </a:t>
            </a:r>
            <a:r>
              <a:rPr lang="en-US" b="1" dirty="0" err="1">
                <a:solidFill>
                  <a:srgbClr val="990033"/>
                </a:solidFill>
                <a:latin typeface="Times New Roman" panose="02020603050405020304" pitchFamily="18" charset="0"/>
              </a:rPr>
              <a:t>obtient</a:t>
            </a:r>
            <a:r>
              <a:rPr lang="en-US" b="1" dirty="0">
                <a:solidFill>
                  <a:srgbClr val="990033"/>
                </a:solidFill>
                <a:latin typeface="Times New Roman" panose="02020603050405020304" pitchFamily="18" charset="0"/>
              </a:rPr>
              <a:t> un ABR</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7336" y="4601654"/>
            <a:ext cx="1538574" cy="1618926"/>
          </a:xfrm>
          <a:prstGeom prst="rect">
            <a:avLst/>
          </a:prstGeom>
        </p:spPr>
      </p:pic>
    </p:spTree>
    <p:extLst>
      <p:ext uri="{BB962C8B-B14F-4D97-AF65-F5344CB8AC3E}">
        <p14:creationId xmlns:p14="http://schemas.microsoft.com/office/powerpoint/2010/main" xmlns="" val="3190848796"/>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supprimer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576589" y="2412644"/>
            <a:ext cx="8458200" cy="968060"/>
          </a:xfrm>
        </p:spPr>
        <p:txBody>
          <a:bodyPr/>
          <a:lstStyle/>
          <a:p>
            <a:pPr>
              <a:buFontTx/>
              <a:buNone/>
            </a:pPr>
            <a:r>
              <a:rPr lang="fr-FR" b="1" u="sng" dirty="0">
                <a:solidFill>
                  <a:srgbClr val="990033"/>
                </a:solidFill>
              </a:rPr>
              <a:t>Cas B: x est un nœud interne avec un seul </a:t>
            </a:r>
          </a:p>
          <a:p>
            <a:pPr>
              <a:lnSpc>
                <a:spcPct val="70000"/>
              </a:lnSpc>
              <a:buFontTx/>
              <a:buNone/>
            </a:pPr>
            <a:r>
              <a:rPr lang="fr-FR" b="1" u="sng" dirty="0" err="1">
                <a:solidFill>
                  <a:srgbClr val="990033"/>
                </a:solidFill>
              </a:rPr>
              <a:t>sous-arbre</a:t>
            </a:r>
            <a:endParaRPr lang="fr-FR" b="1" u="sng" dirty="0">
              <a:solidFill>
                <a:srgbClr val="990033"/>
              </a:solidFill>
            </a:endParaRPr>
          </a:p>
        </p:txBody>
      </p:sp>
      <p:grpSp>
        <p:nvGrpSpPr>
          <p:cNvPr id="6" name="Group 26"/>
          <p:cNvGrpSpPr>
            <a:grpSpLocks/>
          </p:cNvGrpSpPr>
          <p:nvPr/>
        </p:nvGrpSpPr>
        <p:grpSpPr bwMode="auto">
          <a:xfrm>
            <a:off x="5081789" y="5308244"/>
            <a:ext cx="914400" cy="118086"/>
            <a:chOff x="2640" y="3168"/>
            <a:chExt cx="576" cy="96"/>
          </a:xfrm>
        </p:grpSpPr>
        <p:grpSp>
          <p:nvGrpSpPr>
            <p:cNvPr id="7" name="Group 27"/>
            <p:cNvGrpSpPr>
              <a:grpSpLocks/>
            </p:cNvGrpSpPr>
            <p:nvPr/>
          </p:nvGrpSpPr>
          <p:grpSpPr bwMode="auto">
            <a:xfrm>
              <a:off x="2640" y="3168"/>
              <a:ext cx="576" cy="96"/>
              <a:chOff x="2544" y="3120"/>
              <a:chExt cx="576" cy="96"/>
            </a:xfrm>
          </p:grpSpPr>
          <p:sp>
            <p:nvSpPr>
              <p:cNvPr id="9" name="Line 28"/>
              <p:cNvSpPr>
                <a:spLocks noChangeShapeType="1"/>
              </p:cNvSpPr>
              <p:nvPr/>
            </p:nvSpPr>
            <p:spPr bwMode="auto">
              <a:xfrm>
                <a:off x="2544" y="3168"/>
                <a:ext cx="576" cy="0"/>
              </a:xfrm>
              <a:prstGeom prst="line">
                <a:avLst/>
              </a:prstGeom>
              <a:noFill/>
              <a:ln w="76200">
                <a:solidFill>
                  <a:schemeClr val="tx1"/>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0" name="Line 29"/>
              <p:cNvSpPr>
                <a:spLocks noChangeShapeType="1"/>
              </p:cNvSpPr>
              <p:nvPr/>
            </p:nvSpPr>
            <p:spPr bwMode="auto">
              <a:xfrm flipH="1">
                <a:off x="2544" y="3216"/>
                <a:ext cx="336" cy="0"/>
              </a:xfrm>
              <a:prstGeom prst="line">
                <a:avLst/>
              </a:prstGeom>
              <a:noFill/>
              <a:ln w="762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1" name="Line 30"/>
              <p:cNvSpPr>
                <a:spLocks noChangeShapeType="1"/>
              </p:cNvSpPr>
              <p:nvPr/>
            </p:nvSpPr>
            <p:spPr bwMode="auto">
              <a:xfrm flipH="1">
                <a:off x="2544" y="3120"/>
                <a:ext cx="336" cy="0"/>
              </a:xfrm>
              <a:prstGeom prst="line">
                <a:avLst/>
              </a:prstGeom>
              <a:noFill/>
              <a:ln w="762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8" name="Line 31"/>
            <p:cNvSpPr>
              <a:spLocks noChangeShapeType="1"/>
            </p:cNvSpPr>
            <p:nvPr/>
          </p:nvSpPr>
          <p:spPr bwMode="auto">
            <a:xfrm flipH="1">
              <a:off x="2640" y="3216"/>
              <a:ext cx="384" cy="0"/>
            </a:xfrm>
            <a:prstGeom prst="line">
              <a:avLst/>
            </a:prstGeom>
            <a:noFill/>
            <a:ln w="1301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grpSp>
        <p:nvGrpSpPr>
          <p:cNvPr id="12" name="Group 34"/>
          <p:cNvGrpSpPr>
            <a:grpSpLocks/>
          </p:cNvGrpSpPr>
          <p:nvPr/>
        </p:nvGrpSpPr>
        <p:grpSpPr bwMode="auto">
          <a:xfrm>
            <a:off x="2109989" y="4241444"/>
            <a:ext cx="2608263" cy="2125547"/>
            <a:chOff x="672" y="2208"/>
            <a:chExt cx="1643" cy="1728"/>
          </a:xfrm>
        </p:grpSpPr>
        <p:grpSp>
          <p:nvGrpSpPr>
            <p:cNvPr id="13" name="Group 6"/>
            <p:cNvGrpSpPr>
              <a:grpSpLocks/>
            </p:cNvGrpSpPr>
            <p:nvPr/>
          </p:nvGrpSpPr>
          <p:grpSpPr bwMode="auto">
            <a:xfrm>
              <a:off x="672" y="2208"/>
              <a:ext cx="1008" cy="1056"/>
              <a:chOff x="960" y="2592"/>
              <a:chExt cx="624" cy="720"/>
            </a:xfrm>
          </p:grpSpPr>
          <p:sp>
            <p:nvSpPr>
              <p:cNvPr id="23" name="Oval 7"/>
              <p:cNvSpPr>
                <a:spLocks noChangeArrowheads="1"/>
              </p:cNvSpPr>
              <p:nvPr/>
            </p:nvSpPr>
            <p:spPr bwMode="auto">
              <a:xfrm>
                <a:off x="1344" y="273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4" name="Oval 8"/>
              <p:cNvSpPr>
                <a:spLocks noChangeArrowheads="1"/>
              </p:cNvSpPr>
              <p:nvPr/>
            </p:nvSpPr>
            <p:spPr bwMode="auto">
              <a:xfrm>
                <a:off x="1152" y="297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5" name="Oval 9"/>
              <p:cNvSpPr>
                <a:spLocks noChangeArrowheads="1"/>
              </p:cNvSpPr>
              <p:nvPr/>
            </p:nvSpPr>
            <p:spPr bwMode="auto">
              <a:xfrm>
                <a:off x="960" y="321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6" name="Oval 10"/>
              <p:cNvSpPr>
                <a:spLocks noChangeArrowheads="1"/>
              </p:cNvSpPr>
              <p:nvPr/>
            </p:nvSpPr>
            <p:spPr bwMode="auto">
              <a:xfrm>
                <a:off x="1296" y="321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7" name="Line 11"/>
              <p:cNvSpPr>
                <a:spLocks noChangeShapeType="1"/>
              </p:cNvSpPr>
              <p:nvPr/>
            </p:nvSpPr>
            <p:spPr bwMode="auto">
              <a:xfrm flipV="1">
                <a:off x="1008" y="3024"/>
                <a:ext cx="192" cy="24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8" name="Line 12"/>
              <p:cNvSpPr>
                <a:spLocks noChangeShapeType="1"/>
              </p:cNvSpPr>
              <p:nvPr/>
            </p:nvSpPr>
            <p:spPr bwMode="auto">
              <a:xfrm flipH="1" flipV="1">
                <a:off x="1200" y="3024"/>
                <a:ext cx="144" cy="24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9" name="Line 13"/>
              <p:cNvSpPr>
                <a:spLocks noChangeShapeType="1"/>
              </p:cNvSpPr>
              <p:nvPr/>
            </p:nvSpPr>
            <p:spPr bwMode="auto">
              <a:xfrm flipV="1">
                <a:off x="1200" y="2784"/>
                <a:ext cx="192" cy="240"/>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0" name="Line 14"/>
              <p:cNvSpPr>
                <a:spLocks noChangeShapeType="1"/>
              </p:cNvSpPr>
              <p:nvPr/>
            </p:nvSpPr>
            <p:spPr bwMode="auto">
              <a:xfrm>
                <a:off x="1392" y="2784"/>
                <a:ext cx="192" cy="240"/>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1" name="Line 15"/>
              <p:cNvSpPr>
                <a:spLocks noChangeShapeType="1"/>
              </p:cNvSpPr>
              <p:nvPr/>
            </p:nvSpPr>
            <p:spPr bwMode="auto">
              <a:xfrm flipH="1" flipV="1">
                <a:off x="1248" y="2592"/>
                <a:ext cx="144" cy="192"/>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14" name="Oval 18"/>
            <p:cNvSpPr>
              <a:spLocks noChangeArrowheads="1"/>
            </p:cNvSpPr>
            <p:nvPr/>
          </p:nvSpPr>
          <p:spPr bwMode="auto">
            <a:xfrm>
              <a:off x="1056" y="3456"/>
              <a:ext cx="48" cy="5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5" name="AutoShape 19"/>
            <p:cNvSpPr>
              <a:spLocks noChangeArrowheads="1"/>
            </p:cNvSpPr>
            <p:nvPr/>
          </p:nvSpPr>
          <p:spPr bwMode="auto">
            <a:xfrm>
              <a:off x="864" y="3504"/>
              <a:ext cx="432" cy="432"/>
            </a:xfrm>
            <a:prstGeom prst="triangle">
              <a:avLst>
                <a:gd name="adj" fmla="val 50000"/>
              </a:avLst>
            </a:prstGeom>
            <a:noFill/>
            <a:ln w="222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6" name="Line 21"/>
            <p:cNvSpPr>
              <a:spLocks noChangeShapeType="1"/>
            </p:cNvSpPr>
            <p:nvPr/>
          </p:nvSpPr>
          <p:spPr bwMode="auto">
            <a:xfrm flipV="1">
              <a:off x="1056" y="3216"/>
              <a:ext cx="240" cy="288"/>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7" name="Text Box 22"/>
            <p:cNvSpPr txBox="1">
              <a:spLocks noChangeArrowheads="1"/>
            </p:cNvSpPr>
            <p:nvPr/>
          </p:nvSpPr>
          <p:spPr bwMode="auto">
            <a:xfrm>
              <a:off x="960" y="3648"/>
              <a:ext cx="24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L</a:t>
              </a:r>
            </a:p>
          </p:txBody>
        </p:sp>
        <p:sp>
          <p:nvSpPr>
            <p:cNvPr id="18" name="Text Box 23"/>
            <p:cNvSpPr txBox="1">
              <a:spLocks noChangeArrowheads="1"/>
            </p:cNvSpPr>
            <p:nvPr/>
          </p:nvSpPr>
          <p:spPr bwMode="auto">
            <a:xfrm>
              <a:off x="1344" y="2928"/>
              <a:ext cx="212"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x</a:t>
              </a:r>
            </a:p>
          </p:txBody>
        </p:sp>
        <p:sp>
          <p:nvSpPr>
            <p:cNvPr id="19" name="Text Box 24"/>
            <p:cNvSpPr txBox="1">
              <a:spLocks noChangeArrowheads="1"/>
            </p:cNvSpPr>
            <p:nvPr/>
          </p:nvSpPr>
          <p:spPr bwMode="auto">
            <a:xfrm>
              <a:off x="864" y="3264"/>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q</a:t>
              </a:r>
            </a:p>
          </p:txBody>
        </p:sp>
        <p:sp>
          <p:nvSpPr>
            <p:cNvPr id="20" name="Text Box 25"/>
            <p:cNvSpPr txBox="1">
              <a:spLocks noChangeArrowheads="1"/>
            </p:cNvSpPr>
            <p:nvPr/>
          </p:nvSpPr>
          <p:spPr bwMode="auto">
            <a:xfrm>
              <a:off x="864" y="2544"/>
              <a:ext cx="201"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r</a:t>
              </a:r>
            </a:p>
          </p:txBody>
        </p:sp>
        <p:sp>
          <p:nvSpPr>
            <p:cNvPr id="21" name="Line 32"/>
            <p:cNvSpPr>
              <a:spLocks noChangeShapeType="1"/>
            </p:cNvSpPr>
            <p:nvPr/>
          </p:nvSpPr>
          <p:spPr bwMode="auto">
            <a:xfrm flipH="1" flipV="1">
              <a:off x="1392" y="3264"/>
              <a:ext cx="240" cy="192"/>
            </a:xfrm>
            <a:prstGeom prst="line">
              <a:avLst/>
            </a:prstGeom>
            <a:noFill/>
            <a:ln w="9525">
              <a:solidFill>
                <a:srgbClr val="990033"/>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2" name="Text Box 33"/>
            <p:cNvSpPr txBox="1">
              <a:spLocks noChangeArrowheads="1"/>
            </p:cNvSpPr>
            <p:nvPr/>
          </p:nvSpPr>
          <p:spPr bwMode="auto">
            <a:xfrm>
              <a:off x="1574" y="3386"/>
              <a:ext cx="741"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suppr x</a:t>
              </a:r>
            </a:p>
          </p:txBody>
        </p:sp>
      </p:grpSp>
      <p:grpSp>
        <p:nvGrpSpPr>
          <p:cNvPr id="32" name="Group 58"/>
          <p:cNvGrpSpPr>
            <a:grpSpLocks/>
          </p:cNvGrpSpPr>
          <p:nvPr/>
        </p:nvGrpSpPr>
        <p:grpSpPr bwMode="auto">
          <a:xfrm>
            <a:off x="6910589" y="4241444"/>
            <a:ext cx="1600200" cy="1830332"/>
            <a:chOff x="3552" y="2208"/>
            <a:chExt cx="1008" cy="1488"/>
          </a:xfrm>
        </p:grpSpPr>
        <p:sp>
          <p:nvSpPr>
            <p:cNvPr id="33" name="Oval 37"/>
            <p:cNvSpPr>
              <a:spLocks noChangeArrowheads="1"/>
            </p:cNvSpPr>
            <p:nvPr/>
          </p:nvSpPr>
          <p:spPr bwMode="auto">
            <a:xfrm>
              <a:off x="4172" y="2419"/>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4" name="Oval 38"/>
            <p:cNvSpPr>
              <a:spLocks noChangeArrowheads="1"/>
            </p:cNvSpPr>
            <p:nvPr/>
          </p:nvSpPr>
          <p:spPr bwMode="auto">
            <a:xfrm>
              <a:off x="3862" y="2771"/>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5" name="Oval 39"/>
            <p:cNvSpPr>
              <a:spLocks noChangeArrowheads="1"/>
            </p:cNvSpPr>
            <p:nvPr/>
          </p:nvSpPr>
          <p:spPr bwMode="auto">
            <a:xfrm>
              <a:off x="3552" y="3123"/>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6" name="Line 41"/>
            <p:cNvSpPr>
              <a:spLocks noChangeShapeType="1"/>
            </p:cNvSpPr>
            <p:nvPr/>
          </p:nvSpPr>
          <p:spPr bwMode="auto">
            <a:xfrm flipV="1">
              <a:off x="3630" y="2842"/>
              <a:ext cx="310" cy="352"/>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7" name="Line 43"/>
            <p:cNvSpPr>
              <a:spLocks noChangeShapeType="1"/>
            </p:cNvSpPr>
            <p:nvPr/>
          </p:nvSpPr>
          <p:spPr bwMode="auto">
            <a:xfrm flipV="1">
              <a:off x="3940" y="2490"/>
              <a:ext cx="310" cy="352"/>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8" name="Line 44"/>
            <p:cNvSpPr>
              <a:spLocks noChangeShapeType="1"/>
            </p:cNvSpPr>
            <p:nvPr/>
          </p:nvSpPr>
          <p:spPr bwMode="auto">
            <a:xfrm>
              <a:off x="4250" y="2490"/>
              <a:ext cx="310" cy="352"/>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9" name="Line 45"/>
            <p:cNvSpPr>
              <a:spLocks noChangeShapeType="1"/>
            </p:cNvSpPr>
            <p:nvPr/>
          </p:nvSpPr>
          <p:spPr bwMode="auto">
            <a:xfrm flipH="1" flipV="1">
              <a:off x="4017" y="2208"/>
              <a:ext cx="233" cy="282"/>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nvGrpSpPr>
            <p:cNvPr id="40" name="Group 55"/>
            <p:cNvGrpSpPr>
              <a:grpSpLocks/>
            </p:cNvGrpSpPr>
            <p:nvPr/>
          </p:nvGrpSpPr>
          <p:grpSpPr bwMode="auto">
            <a:xfrm>
              <a:off x="3984" y="3216"/>
              <a:ext cx="432" cy="480"/>
              <a:chOff x="3744" y="3456"/>
              <a:chExt cx="432" cy="480"/>
            </a:xfrm>
          </p:grpSpPr>
          <p:sp>
            <p:nvSpPr>
              <p:cNvPr id="45" name="Oval 46"/>
              <p:cNvSpPr>
                <a:spLocks noChangeArrowheads="1"/>
              </p:cNvSpPr>
              <p:nvPr/>
            </p:nvSpPr>
            <p:spPr bwMode="auto">
              <a:xfrm>
                <a:off x="3936" y="3456"/>
                <a:ext cx="48" cy="5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6" name="AutoShape 47"/>
              <p:cNvSpPr>
                <a:spLocks noChangeArrowheads="1"/>
              </p:cNvSpPr>
              <p:nvPr/>
            </p:nvSpPr>
            <p:spPr bwMode="auto">
              <a:xfrm>
                <a:off x="3744" y="3504"/>
                <a:ext cx="432" cy="432"/>
              </a:xfrm>
              <a:prstGeom prst="triangle">
                <a:avLst>
                  <a:gd name="adj" fmla="val 50000"/>
                </a:avLst>
              </a:prstGeom>
              <a:noFill/>
              <a:ln w="222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47" name="Text Box 49"/>
              <p:cNvSpPr txBox="1">
                <a:spLocks noChangeArrowheads="1"/>
              </p:cNvSpPr>
              <p:nvPr/>
            </p:nvSpPr>
            <p:spPr bwMode="auto">
              <a:xfrm>
                <a:off x="3840" y="3648"/>
                <a:ext cx="24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L</a:t>
                </a:r>
              </a:p>
            </p:txBody>
          </p:sp>
        </p:grpSp>
        <p:sp>
          <p:nvSpPr>
            <p:cNvPr id="41" name="Text Box 51"/>
            <p:cNvSpPr txBox="1">
              <a:spLocks noChangeArrowheads="1"/>
            </p:cNvSpPr>
            <p:nvPr/>
          </p:nvSpPr>
          <p:spPr bwMode="auto">
            <a:xfrm>
              <a:off x="3984" y="3072"/>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q</a:t>
              </a:r>
            </a:p>
          </p:txBody>
        </p:sp>
        <p:sp>
          <p:nvSpPr>
            <p:cNvPr id="42" name="Text Box 52"/>
            <p:cNvSpPr txBox="1">
              <a:spLocks noChangeArrowheads="1"/>
            </p:cNvSpPr>
            <p:nvPr/>
          </p:nvSpPr>
          <p:spPr bwMode="auto">
            <a:xfrm>
              <a:off x="3744" y="2544"/>
              <a:ext cx="201"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r</a:t>
              </a:r>
            </a:p>
          </p:txBody>
        </p:sp>
        <p:sp>
          <p:nvSpPr>
            <p:cNvPr id="43" name="Line 56"/>
            <p:cNvSpPr>
              <a:spLocks noChangeShapeType="1"/>
            </p:cNvSpPr>
            <p:nvPr/>
          </p:nvSpPr>
          <p:spPr bwMode="auto">
            <a:xfrm>
              <a:off x="4176" y="3216"/>
              <a:ext cx="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44" name="Line 57"/>
            <p:cNvSpPr>
              <a:spLocks noChangeShapeType="1"/>
            </p:cNvSpPr>
            <p:nvPr/>
          </p:nvSpPr>
          <p:spPr bwMode="auto">
            <a:xfrm flipH="1" flipV="1">
              <a:off x="3984" y="2880"/>
              <a:ext cx="192" cy="336"/>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48" name="Text Box 59"/>
          <p:cNvSpPr txBox="1">
            <a:spLocks noChangeArrowheads="1"/>
          </p:cNvSpPr>
          <p:nvPr/>
        </p:nvSpPr>
        <p:spPr bwMode="auto">
          <a:xfrm>
            <a:off x="6658970" y="6242149"/>
            <a:ext cx="2717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dirty="0">
                <a:solidFill>
                  <a:srgbClr val="990033"/>
                </a:solidFill>
                <a:latin typeface="Times New Roman" panose="02020603050405020304" pitchFamily="18" charset="0"/>
              </a:rPr>
              <a:t>On </a:t>
            </a:r>
            <a:r>
              <a:rPr lang="en-US" b="1" dirty="0" err="1">
                <a:solidFill>
                  <a:srgbClr val="990033"/>
                </a:solidFill>
                <a:latin typeface="Times New Roman" panose="02020603050405020304" pitchFamily="18" charset="0"/>
              </a:rPr>
              <a:t>obtient</a:t>
            </a:r>
            <a:r>
              <a:rPr lang="en-US" b="1" dirty="0">
                <a:solidFill>
                  <a:srgbClr val="990033"/>
                </a:solidFill>
                <a:latin typeface="Times New Roman" panose="02020603050405020304" pitchFamily="18" charset="0"/>
              </a:rPr>
              <a:t> un ABR</a:t>
            </a:r>
          </a:p>
        </p:txBody>
      </p:sp>
    </p:spTree>
    <p:extLst>
      <p:ext uri="{BB962C8B-B14F-4D97-AF65-F5344CB8AC3E}">
        <p14:creationId xmlns:p14="http://schemas.microsoft.com/office/powerpoint/2010/main" xmlns="" val="97555760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supprimer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179226" y="2469938"/>
            <a:ext cx="9067800" cy="438668"/>
          </a:xfrm>
        </p:spPr>
        <p:txBody>
          <a:bodyPr>
            <a:normAutofit lnSpcReduction="10000"/>
          </a:bodyPr>
          <a:lstStyle/>
          <a:p>
            <a:pPr>
              <a:buFontTx/>
              <a:buNone/>
            </a:pPr>
            <a:r>
              <a:rPr lang="fr-FR" b="1" u="sng" dirty="0">
                <a:solidFill>
                  <a:srgbClr val="990033"/>
                </a:solidFill>
              </a:rPr>
              <a:t>Cas C: x est un nœud interne avec 2  </a:t>
            </a:r>
            <a:r>
              <a:rPr lang="fr-FR" b="1" u="sng" dirty="0" err="1">
                <a:solidFill>
                  <a:srgbClr val="990033"/>
                </a:solidFill>
              </a:rPr>
              <a:t>sous-arbres</a:t>
            </a:r>
            <a:endParaRPr lang="fr-FR" b="1" u="sng" dirty="0">
              <a:solidFill>
                <a:srgbClr val="990033"/>
              </a:solidFill>
            </a:endParaRPr>
          </a:p>
        </p:txBody>
      </p:sp>
      <p:grpSp>
        <p:nvGrpSpPr>
          <p:cNvPr id="6" name="Group 36"/>
          <p:cNvGrpSpPr>
            <a:grpSpLocks/>
          </p:cNvGrpSpPr>
          <p:nvPr/>
        </p:nvGrpSpPr>
        <p:grpSpPr bwMode="auto">
          <a:xfrm>
            <a:off x="4905513" y="4591062"/>
            <a:ext cx="914400" cy="127612"/>
            <a:chOff x="2640" y="3168"/>
            <a:chExt cx="576" cy="96"/>
          </a:xfrm>
        </p:grpSpPr>
        <p:grpSp>
          <p:nvGrpSpPr>
            <p:cNvPr id="7" name="Group 37"/>
            <p:cNvGrpSpPr>
              <a:grpSpLocks/>
            </p:cNvGrpSpPr>
            <p:nvPr/>
          </p:nvGrpSpPr>
          <p:grpSpPr bwMode="auto">
            <a:xfrm>
              <a:off x="2640" y="3168"/>
              <a:ext cx="576" cy="96"/>
              <a:chOff x="2544" y="3120"/>
              <a:chExt cx="576" cy="96"/>
            </a:xfrm>
          </p:grpSpPr>
          <p:sp>
            <p:nvSpPr>
              <p:cNvPr id="9" name="Line 38"/>
              <p:cNvSpPr>
                <a:spLocks noChangeShapeType="1"/>
              </p:cNvSpPr>
              <p:nvPr/>
            </p:nvSpPr>
            <p:spPr bwMode="auto">
              <a:xfrm>
                <a:off x="2544" y="3168"/>
                <a:ext cx="576" cy="0"/>
              </a:xfrm>
              <a:prstGeom prst="line">
                <a:avLst/>
              </a:prstGeom>
              <a:noFill/>
              <a:ln w="76200">
                <a:solidFill>
                  <a:schemeClr val="tx1"/>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0" name="Line 39"/>
              <p:cNvSpPr>
                <a:spLocks noChangeShapeType="1"/>
              </p:cNvSpPr>
              <p:nvPr/>
            </p:nvSpPr>
            <p:spPr bwMode="auto">
              <a:xfrm flipH="1">
                <a:off x="2544" y="3216"/>
                <a:ext cx="336" cy="0"/>
              </a:xfrm>
              <a:prstGeom prst="line">
                <a:avLst/>
              </a:prstGeom>
              <a:noFill/>
              <a:ln w="762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1" name="Line 40"/>
              <p:cNvSpPr>
                <a:spLocks noChangeShapeType="1"/>
              </p:cNvSpPr>
              <p:nvPr/>
            </p:nvSpPr>
            <p:spPr bwMode="auto">
              <a:xfrm flipH="1">
                <a:off x="2544" y="3120"/>
                <a:ext cx="336" cy="0"/>
              </a:xfrm>
              <a:prstGeom prst="line">
                <a:avLst/>
              </a:prstGeom>
              <a:noFill/>
              <a:ln w="762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8" name="Line 41"/>
            <p:cNvSpPr>
              <a:spLocks noChangeShapeType="1"/>
            </p:cNvSpPr>
            <p:nvPr/>
          </p:nvSpPr>
          <p:spPr bwMode="auto">
            <a:xfrm flipH="1">
              <a:off x="2640" y="3216"/>
              <a:ext cx="384" cy="0"/>
            </a:xfrm>
            <a:prstGeom prst="line">
              <a:avLst/>
            </a:prstGeom>
            <a:noFill/>
            <a:ln w="1301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grpSp>
        <p:nvGrpSpPr>
          <p:cNvPr id="12" name="Group 84"/>
          <p:cNvGrpSpPr>
            <a:grpSpLocks/>
          </p:cNvGrpSpPr>
          <p:nvPr/>
        </p:nvGrpSpPr>
        <p:grpSpPr bwMode="auto">
          <a:xfrm>
            <a:off x="6483063" y="3224342"/>
            <a:ext cx="3763963" cy="3317921"/>
            <a:chOff x="2976" y="1632"/>
            <a:chExt cx="2371" cy="2496"/>
          </a:xfrm>
        </p:grpSpPr>
        <p:grpSp>
          <p:nvGrpSpPr>
            <p:cNvPr id="13" name="Group 75"/>
            <p:cNvGrpSpPr>
              <a:grpSpLocks/>
            </p:cNvGrpSpPr>
            <p:nvPr/>
          </p:nvGrpSpPr>
          <p:grpSpPr bwMode="auto">
            <a:xfrm>
              <a:off x="3312" y="1632"/>
              <a:ext cx="1701" cy="2112"/>
              <a:chOff x="3264" y="1920"/>
              <a:chExt cx="1701" cy="2112"/>
            </a:xfrm>
          </p:grpSpPr>
          <p:sp>
            <p:nvSpPr>
              <p:cNvPr id="17" name="Oval 44"/>
              <p:cNvSpPr>
                <a:spLocks noChangeArrowheads="1"/>
              </p:cNvSpPr>
              <p:nvPr/>
            </p:nvSpPr>
            <p:spPr bwMode="auto">
              <a:xfrm>
                <a:off x="3884" y="2131"/>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8" name="Oval 45"/>
              <p:cNvSpPr>
                <a:spLocks noChangeArrowheads="1"/>
              </p:cNvSpPr>
              <p:nvPr/>
            </p:nvSpPr>
            <p:spPr bwMode="auto">
              <a:xfrm>
                <a:off x="3574" y="2483"/>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9" name="Oval 46"/>
              <p:cNvSpPr>
                <a:spLocks noChangeArrowheads="1"/>
              </p:cNvSpPr>
              <p:nvPr/>
            </p:nvSpPr>
            <p:spPr bwMode="auto">
              <a:xfrm>
                <a:off x="3264" y="2835"/>
                <a:ext cx="155" cy="14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0" name="Line 48"/>
              <p:cNvSpPr>
                <a:spLocks noChangeShapeType="1"/>
              </p:cNvSpPr>
              <p:nvPr/>
            </p:nvSpPr>
            <p:spPr bwMode="auto">
              <a:xfrm flipV="1">
                <a:off x="3342" y="2554"/>
                <a:ext cx="310" cy="352"/>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1" name="Line 50"/>
              <p:cNvSpPr>
                <a:spLocks noChangeShapeType="1"/>
              </p:cNvSpPr>
              <p:nvPr/>
            </p:nvSpPr>
            <p:spPr bwMode="auto">
              <a:xfrm flipV="1">
                <a:off x="3652" y="2202"/>
                <a:ext cx="310" cy="352"/>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2" name="Line 51"/>
              <p:cNvSpPr>
                <a:spLocks noChangeShapeType="1"/>
              </p:cNvSpPr>
              <p:nvPr/>
            </p:nvSpPr>
            <p:spPr bwMode="auto">
              <a:xfrm>
                <a:off x="3962" y="2202"/>
                <a:ext cx="310" cy="352"/>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3" name="Line 52"/>
              <p:cNvSpPr>
                <a:spLocks noChangeShapeType="1"/>
              </p:cNvSpPr>
              <p:nvPr/>
            </p:nvSpPr>
            <p:spPr bwMode="auto">
              <a:xfrm flipH="1" flipV="1">
                <a:off x="3729" y="1920"/>
                <a:ext cx="233" cy="282"/>
              </a:xfrm>
              <a:prstGeom prst="line">
                <a:avLst/>
              </a:prstGeom>
              <a:noFill/>
              <a:ln w="2540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nvGrpSpPr>
              <p:cNvPr id="24" name="Group 70"/>
              <p:cNvGrpSpPr>
                <a:grpSpLocks/>
              </p:cNvGrpSpPr>
              <p:nvPr/>
            </p:nvGrpSpPr>
            <p:grpSpPr bwMode="auto">
              <a:xfrm>
                <a:off x="3360" y="3552"/>
                <a:ext cx="432" cy="480"/>
                <a:chOff x="3360" y="3168"/>
                <a:chExt cx="432" cy="480"/>
              </a:xfrm>
            </p:grpSpPr>
            <p:sp>
              <p:nvSpPr>
                <p:cNvPr id="37" name="Oval 54"/>
                <p:cNvSpPr>
                  <a:spLocks noChangeArrowheads="1"/>
                </p:cNvSpPr>
                <p:nvPr/>
              </p:nvSpPr>
              <p:spPr bwMode="auto">
                <a:xfrm>
                  <a:off x="3552" y="3168"/>
                  <a:ext cx="48" cy="5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8" name="AutoShape 55"/>
                <p:cNvSpPr>
                  <a:spLocks noChangeArrowheads="1"/>
                </p:cNvSpPr>
                <p:nvPr/>
              </p:nvSpPr>
              <p:spPr bwMode="auto">
                <a:xfrm>
                  <a:off x="3360" y="3216"/>
                  <a:ext cx="432" cy="432"/>
                </a:xfrm>
                <a:prstGeom prst="triangle">
                  <a:avLst>
                    <a:gd name="adj" fmla="val 50000"/>
                  </a:avLst>
                </a:prstGeom>
                <a:noFill/>
                <a:ln w="222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9" name="Text Box 56"/>
                <p:cNvSpPr txBox="1">
                  <a:spLocks noChangeArrowheads="1"/>
                </p:cNvSpPr>
                <p:nvPr/>
              </p:nvSpPr>
              <p:spPr bwMode="auto">
                <a:xfrm>
                  <a:off x="3456" y="3360"/>
                  <a:ext cx="30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W</a:t>
                  </a:r>
                </a:p>
              </p:txBody>
            </p:sp>
          </p:grpSp>
          <p:sp>
            <p:nvSpPr>
              <p:cNvPr id="25" name="Text Box 58"/>
              <p:cNvSpPr txBox="1">
                <a:spLocks noChangeArrowheads="1"/>
              </p:cNvSpPr>
              <p:nvPr/>
            </p:nvSpPr>
            <p:spPr bwMode="auto">
              <a:xfrm>
                <a:off x="3312" y="3408"/>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q</a:t>
                </a:r>
              </a:p>
            </p:txBody>
          </p:sp>
          <p:sp>
            <p:nvSpPr>
              <p:cNvPr id="26" name="Text Box 59"/>
              <p:cNvSpPr txBox="1">
                <a:spLocks noChangeArrowheads="1"/>
              </p:cNvSpPr>
              <p:nvPr/>
            </p:nvSpPr>
            <p:spPr bwMode="auto">
              <a:xfrm>
                <a:off x="3456" y="2256"/>
                <a:ext cx="201"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r</a:t>
                </a:r>
              </a:p>
            </p:txBody>
          </p:sp>
          <p:sp>
            <p:nvSpPr>
              <p:cNvPr id="27" name="Text Box 60"/>
              <p:cNvSpPr txBox="1">
                <a:spLocks noChangeArrowheads="1"/>
              </p:cNvSpPr>
              <p:nvPr/>
            </p:nvSpPr>
            <p:spPr bwMode="auto">
              <a:xfrm>
                <a:off x="4224" y="2592"/>
                <a:ext cx="741"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suppr x</a:t>
                </a:r>
              </a:p>
            </p:txBody>
          </p:sp>
          <p:sp>
            <p:nvSpPr>
              <p:cNvPr id="28" name="Oval 67"/>
              <p:cNvSpPr>
                <a:spLocks noChangeArrowheads="1"/>
              </p:cNvSpPr>
              <p:nvPr/>
            </p:nvSpPr>
            <p:spPr bwMode="auto">
              <a:xfrm>
                <a:off x="3744" y="3312"/>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9" name="Text Box 68"/>
              <p:cNvSpPr txBox="1">
                <a:spLocks noChangeArrowheads="1"/>
              </p:cNvSpPr>
              <p:nvPr/>
            </p:nvSpPr>
            <p:spPr bwMode="auto">
              <a:xfrm>
                <a:off x="3600" y="3072"/>
                <a:ext cx="191"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s</a:t>
                </a:r>
              </a:p>
            </p:txBody>
          </p:sp>
          <p:grpSp>
            <p:nvGrpSpPr>
              <p:cNvPr id="30" name="Group 71"/>
              <p:cNvGrpSpPr>
                <a:grpSpLocks/>
              </p:cNvGrpSpPr>
              <p:nvPr/>
            </p:nvGrpSpPr>
            <p:grpSpPr bwMode="auto">
              <a:xfrm>
                <a:off x="3744" y="2688"/>
                <a:ext cx="463" cy="672"/>
                <a:chOff x="3936" y="2976"/>
                <a:chExt cx="463" cy="672"/>
              </a:xfrm>
            </p:grpSpPr>
            <p:sp>
              <p:nvSpPr>
                <p:cNvPr id="33" name="Oval 61"/>
                <p:cNvSpPr>
                  <a:spLocks noChangeArrowheads="1"/>
                </p:cNvSpPr>
                <p:nvPr/>
              </p:nvSpPr>
              <p:spPr bwMode="auto">
                <a:xfrm>
                  <a:off x="4128" y="3168"/>
                  <a:ext cx="48" cy="5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4" name="AutoShape 62"/>
                <p:cNvSpPr>
                  <a:spLocks noChangeArrowheads="1"/>
                </p:cNvSpPr>
                <p:nvPr/>
              </p:nvSpPr>
              <p:spPr bwMode="auto">
                <a:xfrm>
                  <a:off x="3936" y="3216"/>
                  <a:ext cx="432" cy="432"/>
                </a:xfrm>
                <a:prstGeom prst="triangle">
                  <a:avLst>
                    <a:gd name="adj" fmla="val 50000"/>
                  </a:avLst>
                </a:prstGeom>
                <a:noFill/>
                <a:ln w="222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5" name="Text Box 63"/>
                <p:cNvSpPr txBox="1">
                  <a:spLocks noChangeArrowheads="1"/>
                </p:cNvSpPr>
                <p:nvPr/>
              </p:nvSpPr>
              <p:spPr bwMode="auto">
                <a:xfrm>
                  <a:off x="4032" y="3360"/>
                  <a:ext cx="24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Z</a:t>
                  </a:r>
                </a:p>
              </p:txBody>
            </p:sp>
            <p:sp>
              <p:nvSpPr>
                <p:cNvPr id="36" name="Text Box 69"/>
                <p:cNvSpPr txBox="1">
                  <a:spLocks noChangeArrowheads="1"/>
                </p:cNvSpPr>
                <p:nvPr/>
              </p:nvSpPr>
              <p:spPr bwMode="auto">
                <a:xfrm>
                  <a:off x="4176" y="2976"/>
                  <a:ext cx="2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u</a:t>
                  </a:r>
                </a:p>
              </p:txBody>
            </p:sp>
          </p:grpSp>
          <p:sp>
            <p:nvSpPr>
              <p:cNvPr id="31" name="Line 72"/>
              <p:cNvSpPr>
                <a:spLocks noChangeShapeType="1"/>
              </p:cNvSpPr>
              <p:nvPr/>
            </p:nvSpPr>
            <p:spPr bwMode="auto">
              <a:xfrm flipH="1" flipV="1">
                <a:off x="3648" y="2544"/>
                <a:ext cx="288" cy="384"/>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2" name="Line 74"/>
              <p:cNvSpPr>
                <a:spLocks noChangeShapeType="1"/>
              </p:cNvSpPr>
              <p:nvPr/>
            </p:nvSpPr>
            <p:spPr bwMode="auto">
              <a:xfrm flipV="1">
                <a:off x="3552" y="3360"/>
                <a:ext cx="240" cy="24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grpSp>
        <p:sp>
          <p:nvSpPr>
            <p:cNvPr id="14" name="Text Box 76"/>
            <p:cNvSpPr txBox="1">
              <a:spLocks noChangeArrowheads="1"/>
            </p:cNvSpPr>
            <p:nvPr/>
          </p:nvSpPr>
          <p:spPr bwMode="auto">
            <a:xfrm>
              <a:off x="2976" y="3840"/>
              <a:ext cx="2371"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solidFill>
                    <a:srgbClr val="990033"/>
                  </a:solidFill>
                  <a:latin typeface="Times New Roman" panose="02020603050405020304" pitchFamily="18" charset="0"/>
                </a:rPr>
                <a:t>propriété ABR est conservé</a:t>
              </a:r>
            </a:p>
          </p:txBody>
        </p:sp>
        <p:sp>
          <p:nvSpPr>
            <p:cNvPr id="15" name="Oval 79"/>
            <p:cNvSpPr>
              <a:spLocks noChangeArrowheads="1"/>
            </p:cNvSpPr>
            <p:nvPr/>
          </p:nvSpPr>
          <p:spPr bwMode="auto">
            <a:xfrm>
              <a:off x="3792" y="369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6" name="Text Box 80"/>
            <p:cNvSpPr txBox="1">
              <a:spLocks noChangeArrowheads="1"/>
            </p:cNvSpPr>
            <p:nvPr/>
          </p:nvSpPr>
          <p:spPr bwMode="auto">
            <a:xfrm>
              <a:off x="3888" y="3552"/>
              <a:ext cx="180"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b="1">
                  <a:latin typeface="Times New Roman" panose="02020603050405020304" pitchFamily="18" charset="0"/>
                </a:rPr>
                <a:t>t</a:t>
              </a:r>
            </a:p>
          </p:txBody>
        </p:sp>
      </p:gr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759682" y="3224342"/>
            <a:ext cx="2443444" cy="2871277"/>
          </a:xfrm>
          <a:prstGeom prst="rect">
            <a:avLst/>
          </a:prstGeom>
        </p:spPr>
      </p:pic>
    </p:spTree>
    <p:extLst>
      <p:ext uri="{BB962C8B-B14F-4D97-AF65-F5344CB8AC3E}">
        <p14:creationId xmlns:p14="http://schemas.microsoft.com/office/powerpoint/2010/main" xmlns="" val="107101039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4578" name="Rectangle 2"/>
          <p:cNvSpPr>
            <a:spLocks noGrp="1" noChangeArrowheads="1"/>
          </p:cNvSpPr>
          <p:nvPr>
            <p:ph type="title"/>
          </p:nvPr>
        </p:nvSpPr>
        <p:spPr>
          <a:xfrm>
            <a:off x="1179226" y="826680"/>
            <a:ext cx="9833548" cy="1325563"/>
          </a:xfrm>
        </p:spPr>
        <p:txBody>
          <a:bodyPr vert="horz" lIns="91440" tIns="45720" rIns="91440" bIns="45720" rtlCol="0" anchor="ctr">
            <a:normAutofit/>
          </a:bodyPr>
          <a:lstStyle/>
          <a:p>
            <a:pPr algn="ctr"/>
            <a:r>
              <a:rPr lang="fr-FR" sz="4000" b="1" dirty="0">
                <a:solidFill>
                  <a:schemeClr val="bg1"/>
                </a:solidFill>
                <a:latin typeface="Times New Roman" panose="02020603050405020304" pitchFamily="18" charset="0"/>
                <a:cs typeface="Times New Roman" panose="02020603050405020304" pitchFamily="18" charset="0"/>
              </a:rPr>
              <a:t>ABR : supprimer un élément</a:t>
            </a:r>
            <a:endParaRPr lang="en-US" sz="4000" kern="1200" dirty="0">
              <a:solidFill>
                <a:schemeClr val="bg1"/>
              </a:solidFill>
              <a:latin typeface="Times New Roman" panose="02020603050405020304" pitchFamily="18" charset="0"/>
              <a:cs typeface="Times New Roman" panose="02020603050405020304" pitchFamily="18" charset="0"/>
            </a:endParaRPr>
          </a:p>
        </p:txBody>
      </p:sp>
      <p:sp>
        <p:nvSpPr>
          <p:cNvPr id="5" name="Rectangle 3"/>
          <p:cNvSpPr>
            <a:spLocks noGrp="1" noChangeArrowheads="1"/>
          </p:cNvSpPr>
          <p:nvPr>
            <p:ph type="body" idx="1"/>
          </p:nvPr>
        </p:nvSpPr>
        <p:spPr>
          <a:xfrm>
            <a:off x="1366300" y="2481868"/>
            <a:ext cx="8872404" cy="609600"/>
          </a:xfrm>
        </p:spPr>
        <p:txBody>
          <a:bodyPr/>
          <a:lstStyle/>
          <a:p>
            <a:pPr>
              <a:buFontTx/>
              <a:buNone/>
            </a:pPr>
            <a:r>
              <a:rPr lang="fr-FR" b="1" u="sng" dirty="0">
                <a:solidFill>
                  <a:srgbClr val="990033"/>
                </a:solidFill>
              </a:rPr>
              <a:t>Cas C suite: … ou encore comme suit</a:t>
            </a:r>
          </a:p>
        </p:txBody>
      </p:sp>
      <p:sp>
        <p:nvSpPr>
          <p:cNvPr id="6" name="Rectangle 36"/>
          <p:cNvSpPr>
            <a:spLocks noChangeArrowheads="1"/>
          </p:cNvSpPr>
          <p:nvPr/>
        </p:nvSpPr>
        <p:spPr bwMode="auto">
          <a:xfrm>
            <a:off x="5950038" y="3320068"/>
            <a:ext cx="3907665" cy="2590800"/>
          </a:xfrm>
          <a:prstGeom prst="rect">
            <a:avLst/>
          </a:prstGeom>
          <a:noFill/>
          <a:ln w="22225">
            <a:solidFill>
              <a:srgbClr val="008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endParaRPr lang="fr-FR">
              <a:solidFill>
                <a:srgbClr val="990033"/>
              </a:solidFill>
              <a:latin typeface="Times New Roman" panose="02020603050405020304" pitchFamily="18" charset="0"/>
            </a:endParaRPr>
          </a:p>
        </p:txBody>
      </p:sp>
      <p:sp>
        <p:nvSpPr>
          <p:cNvPr id="7" name="Text Box 35"/>
          <p:cNvSpPr txBox="1">
            <a:spLocks noChangeArrowheads="1"/>
          </p:cNvSpPr>
          <p:nvPr/>
        </p:nvSpPr>
        <p:spPr bwMode="auto">
          <a:xfrm>
            <a:off x="6095849" y="3564731"/>
            <a:ext cx="3395882" cy="18528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sz="2800" b="1" dirty="0">
                <a:latin typeface="Times New Roman" panose="02020603050405020304" pitchFamily="18" charset="0"/>
              </a:rPr>
              <a:t>q  &lt;  x  &lt;  u</a:t>
            </a:r>
          </a:p>
          <a:p>
            <a:pPr>
              <a:lnSpc>
                <a:spcPct val="80000"/>
              </a:lnSpc>
            </a:pPr>
            <a:endParaRPr lang="en-US" b="1" dirty="0">
              <a:latin typeface="Times New Roman" panose="02020603050405020304" pitchFamily="18" charset="0"/>
            </a:endParaRPr>
          </a:p>
          <a:p>
            <a:pPr>
              <a:buFont typeface="Symbol" panose="05050102010706020507" pitchFamily="18" charset="2"/>
              <a:buChar char="Þ"/>
            </a:pPr>
            <a:r>
              <a:rPr lang="en-US" b="1" dirty="0">
                <a:latin typeface="Times New Roman" panose="02020603050405020304" pitchFamily="18" charset="0"/>
              </a:rPr>
              <a:t>  q </a:t>
            </a:r>
            <a:r>
              <a:rPr lang="en-US" b="1" dirty="0" err="1">
                <a:latin typeface="Times New Roman" panose="02020603050405020304" pitchFamily="18" charset="0"/>
              </a:rPr>
              <a:t>est</a:t>
            </a:r>
            <a:r>
              <a:rPr lang="en-US" b="1" dirty="0">
                <a:latin typeface="Times New Roman" panose="02020603050405020304" pitchFamily="18" charset="0"/>
              </a:rPr>
              <a:t> </a:t>
            </a:r>
            <a:r>
              <a:rPr lang="en-US" b="1" dirty="0" err="1">
                <a:latin typeface="Times New Roman" panose="02020603050405020304" pitchFamily="18" charset="0"/>
              </a:rPr>
              <a:t>inférieur</a:t>
            </a:r>
            <a:r>
              <a:rPr lang="en-US" b="1" dirty="0">
                <a:latin typeface="Times New Roman" panose="02020603050405020304" pitchFamily="18" charset="0"/>
              </a:rPr>
              <a:t> au plus petit </a:t>
            </a:r>
          </a:p>
          <a:p>
            <a:pPr>
              <a:buFont typeface="Symbol" panose="05050102010706020507" pitchFamily="18" charset="2"/>
              <a:buNone/>
            </a:pPr>
            <a:r>
              <a:rPr lang="en-US" b="1" dirty="0">
                <a:latin typeface="Times New Roman" panose="02020603050405020304" pitchFamily="18" charset="0"/>
              </a:rPr>
              <a:t>     </a:t>
            </a:r>
            <a:r>
              <a:rPr lang="en-US" b="1" dirty="0" err="1">
                <a:latin typeface="Times New Roman" panose="02020603050405020304" pitchFamily="18" charset="0"/>
              </a:rPr>
              <a:t>élément</a:t>
            </a:r>
            <a:r>
              <a:rPr lang="en-US" b="1" dirty="0">
                <a:latin typeface="Times New Roman" panose="02020603050405020304" pitchFamily="18" charset="0"/>
              </a:rPr>
              <a:t> de Z</a:t>
            </a:r>
          </a:p>
          <a:p>
            <a:pPr>
              <a:buFont typeface="Symbol" panose="05050102010706020507" pitchFamily="18" charset="2"/>
              <a:buChar char="Þ"/>
            </a:pPr>
            <a:r>
              <a:rPr lang="en-US" b="1" dirty="0">
                <a:latin typeface="Times New Roman" panose="02020603050405020304" pitchFamily="18" charset="0"/>
              </a:rPr>
              <a:t>  r </a:t>
            </a:r>
            <a:r>
              <a:rPr lang="en-US" b="1" dirty="0" err="1">
                <a:latin typeface="Times New Roman" panose="02020603050405020304" pitchFamily="18" charset="0"/>
              </a:rPr>
              <a:t>est</a:t>
            </a:r>
            <a:r>
              <a:rPr lang="en-US" b="1" dirty="0">
                <a:latin typeface="Times New Roman" panose="02020603050405020304" pitchFamily="18" charset="0"/>
              </a:rPr>
              <a:t> </a:t>
            </a:r>
            <a:r>
              <a:rPr lang="en-US" b="1" dirty="0" err="1">
                <a:latin typeface="Times New Roman" panose="02020603050405020304" pitchFamily="18" charset="0"/>
              </a:rPr>
              <a:t>supérieur</a:t>
            </a:r>
            <a:r>
              <a:rPr lang="en-US" b="1" dirty="0">
                <a:latin typeface="Times New Roman" panose="02020603050405020304" pitchFamily="18" charset="0"/>
              </a:rPr>
              <a:t> au plus grand </a:t>
            </a:r>
          </a:p>
          <a:p>
            <a:pPr>
              <a:buFont typeface="Symbol" panose="05050102010706020507" pitchFamily="18" charset="2"/>
              <a:buNone/>
            </a:pPr>
            <a:r>
              <a:rPr lang="en-US" b="1" dirty="0">
                <a:latin typeface="Times New Roman" panose="02020603050405020304" pitchFamily="18" charset="0"/>
              </a:rPr>
              <a:t>      </a:t>
            </a:r>
            <a:r>
              <a:rPr lang="en-US" b="1" dirty="0" err="1">
                <a:latin typeface="Times New Roman" panose="02020603050405020304" pitchFamily="18" charset="0"/>
              </a:rPr>
              <a:t>élément</a:t>
            </a:r>
            <a:r>
              <a:rPr lang="en-US" b="1" dirty="0">
                <a:latin typeface="Times New Roman" panose="02020603050405020304" pitchFamily="18" charset="0"/>
              </a:rPr>
              <a:t> de W</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984008" y="3293989"/>
            <a:ext cx="1995564" cy="2887870"/>
          </a:xfrm>
          <a:prstGeom prst="rect">
            <a:avLst/>
          </a:prstGeom>
        </p:spPr>
      </p:pic>
    </p:spTree>
    <p:extLst>
      <p:ext uri="{BB962C8B-B14F-4D97-AF65-F5344CB8AC3E}">
        <p14:creationId xmlns:p14="http://schemas.microsoft.com/office/powerpoint/2010/main" xmlns="" val="41585276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törre template">
      <a:dk1>
        <a:srgbClr val="273339"/>
      </a:dk1>
      <a:lt1>
        <a:sysClr val="window" lastClr="FFFFFF"/>
      </a:lt1>
      <a:dk2>
        <a:srgbClr val="40515A"/>
      </a:dk2>
      <a:lt2>
        <a:srgbClr val="8C9CA6"/>
      </a:lt2>
      <a:accent1>
        <a:srgbClr val="0095CD"/>
      </a:accent1>
      <a:accent2>
        <a:srgbClr val="324D5E"/>
      </a:accent2>
      <a:accent3>
        <a:srgbClr val="F17C3F"/>
      </a:accent3>
      <a:accent4>
        <a:srgbClr val="7BB21B"/>
      </a:accent4>
      <a:accent5>
        <a:srgbClr val="814E7E"/>
      </a:accent5>
      <a:accent6>
        <a:srgbClr val="9D121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Blank">
  <a:themeElements>
    <a:clrScheme name="Custom 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ADB9CA"/>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ITL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923</TotalTime>
  <Words>3403</Words>
  <Application>Microsoft Office PowerPoint</Application>
  <PresentationFormat>Personnalisé</PresentationFormat>
  <Paragraphs>605</Paragraphs>
  <Slides>97</Slides>
  <Notes>1</Notes>
  <HiddenSlides>0</HiddenSlides>
  <MMClips>0</MMClips>
  <ScaleCrop>false</ScaleCrop>
  <HeadingPairs>
    <vt:vector size="4" baseType="variant">
      <vt:variant>
        <vt:lpstr>Thème</vt:lpstr>
      </vt:variant>
      <vt:variant>
        <vt:i4>3</vt:i4>
      </vt:variant>
      <vt:variant>
        <vt:lpstr>Titres des diapositives</vt:lpstr>
      </vt:variant>
      <vt:variant>
        <vt:i4>97</vt:i4>
      </vt:variant>
    </vt:vector>
  </HeadingPairs>
  <TitlesOfParts>
    <vt:vector size="100" baseType="lpstr">
      <vt:lpstr>Office Theme</vt:lpstr>
      <vt:lpstr>Blank</vt:lpstr>
      <vt:lpstr>TITLES</vt:lpstr>
      <vt:lpstr>Structures de Données</vt:lpstr>
      <vt:lpstr>Stuctures de données ?</vt:lpstr>
      <vt:lpstr>Structures linéaires. Pile</vt:lpstr>
      <vt:lpstr>Les piles</vt:lpstr>
      <vt:lpstr>Piles</vt:lpstr>
      <vt:lpstr>Pile</vt:lpstr>
      <vt:lpstr>TDA Pile</vt:lpstr>
      <vt:lpstr>Evaluation d’une expression</vt:lpstr>
      <vt:lpstr>Pile. Implémentation à l’aide d’un tableau(1)</vt:lpstr>
      <vt:lpstr>Pile. Implémentation à l’aide d’un tableau(2)</vt:lpstr>
      <vt:lpstr>Pile Dynamique</vt:lpstr>
      <vt:lpstr>Pile Dynamique</vt:lpstr>
      <vt:lpstr>Pile Dynamique</vt:lpstr>
      <vt:lpstr>Pile Dynamique</vt:lpstr>
      <vt:lpstr>Les fichiers</vt:lpstr>
      <vt:lpstr>Les fichiers</vt:lpstr>
      <vt:lpstr>Les fichiers</vt:lpstr>
      <vt:lpstr>Les fichiers</vt:lpstr>
      <vt:lpstr>Fichiers : organisation et accès</vt:lpstr>
      <vt:lpstr>Fichiers : organisation séquentielle</vt:lpstr>
      <vt:lpstr>Fichiers : organisation relative (accès direct)</vt:lpstr>
      <vt:lpstr>Fichiers : organisation indexée</vt:lpstr>
      <vt:lpstr>Les types de fichiers</vt:lpstr>
      <vt:lpstr>TDA File(1)</vt:lpstr>
      <vt:lpstr>TDA File(2)</vt:lpstr>
      <vt:lpstr>Représentation contiguë des files</vt:lpstr>
      <vt:lpstr>Représentation contiguë des files(2)</vt:lpstr>
      <vt:lpstr>File Dynamique</vt:lpstr>
      <vt:lpstr>File Dynamique</vt:lpstr>
      <vt:lpstr>File Dynamique</vt:lpstr>
      <vt:lpstr>File Dynamique</vt:lpstr>
      <vt:lpstr>File Dynamique</vt:lpstr>
      <vt:lpstr>Listes chaînées</vt:lpstr>
      <vt:lpstr>Listes chaînées(1)</vt:lpstr>
      <vt:lpstr>Listes chaînées(1)</vt:lpstr>
      <vt:lpstr>Listes chaînées(2)</vt:lpstr>
      <vt:lpstr>Listes chaînées(2)</vt:lpstr>
      <vt:lpstr>Listes chaînées(2)</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chaînées simples</vt:lpstr>
      <vt:lpstr>Listes doublement chaînées</vt:lpstr>
      <vt:lpstr>Listes doublement chaînées</vt:lpstr>
      <vt:lpstr>Listes doublement chaînées</vt:lpstr>
      <vt:lpstr>Listes doublement chaînées</vt:lpstr>
      <vt:lpstr>Listes doublement chaînées</vt:lpstr>
      <vt:lpstr>Listes doublement chaînées</vt:lpstr>
      <vt:lpstr>Listes doublement chaînées</vt:lpstr>
      <vt:lpstr>Listes doublement chaînées</vt:lpstr>
      <vt:lpstr>Création d’une Liste doublement chaînée vide</vt:lpstr>
      <vt:lpstr>Initialisation d’une Liste doublement chaînée</vt:lpstr>
      <vt:lpstr>Listes doublement chaînées</vt:lpstr>
      <vt:lpstr>Listes doublement chaînées</vt:lpstr>
      <vt:lpstr>Listes doublement chaînées</vt:lpstr>
      <vt:lpstr>Listes doublement chaînées</vt:lpstr>
      <vt:lpstr>Listes doublement chaînées</vt:lpstr>
      <vt:lpstr>Listes doublement chaînées</vt:lpstr>
      <vt:lpstr>Listes doublement chaînées</vt:lpstr>
      <vt:lpstr>Listes doublement chaînées</vt:lpstr>
      <vt:lpstr>Arbres</vt:lpstr>
      <vt:lpstr>Arbres : définitions</vt:lpstr>
      <vt:lpstr>Arbres : définitions</vt:lpstr>
      <vt:lpstr>Arbres binaires</vt:lpstr>
      <vt:lpstr>Arbres binaires : définitions</vt:lpstr>
      <vt:lpstr>Arbres binaires : représentation par tableaux</vt:lpstr>
      <vt:lpstr>Arbres binaires : représentation par tableaux</vt:lpstr>
      <vt:lpstr>Arbres binaires : représentation par pointeurs</vt:lpstr>
      <vt:lpstr>Parcours : inOrdre</vt:lpstr>
      <vt:lpstr>Parcours : PréOrdre</vt:lpstr>
      <vt:lpstr>Parcours : non-récursif</vt:lpstr>
      <vt:lpstr>Parcours : postOrdre</vt:lpstr>
      <vt:lpstr>Parcours : levelOrdre</vt:lpstr>
      <vt:lpstr>Arbre Binaire de Recherche</vt:lpstr>
      <vt:lpstr>Arbre Binaire de Recherche: Exemples</vt:lpstr>
      <vt:lpstr>Arbre Binaire de Recherche</vt:lpstr>
      <vt:lpstr>ABR: InOrdre</vt:lpstr>
      <vt:lpstr>ABR : Rechercher un élément</vt:lpstr>
      <vt:lpstr>ABR : Rechercher un élément</vt:lpstr>
      <vt:lpstr>ABR : Rechercher un élément</vt:lpstr>
      <vt:lpstr>ABR : Ajout d’un élément</vt:lpstr>
      <vt:lpstr>Construction d’un ABR</vt:lpstr>
      <vt:lpstr>Construction d’un ABR</vt:lpstr>
      <vt:lpstr>Trier avec un  ABR</vt:lpstr>
      <vt:lpstr>ABR : supprimer un élément</vt:lpstr>
      <vt:lpstr>ABR : supprimer un élément</vt:lpstr>
      <vt:lpstr>ABR : supprimer un élément</vt:lpstr>
      <vt:lpstr>ABR : supprimer un élément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Généralités sur UML</dc:title>
  <dc:creator>SOUKAINA</dc:creator>
  <cp:lastModifiedBy>BIDRY</cp:lastModifiedBy>
  <cp:revision>88</cp:revision>
  <dcterms:created xsi:type="dcterms:W3CDTF">2019-02-10T20:30:08Z</dcterms:created>
  <dcterms:modified xsi:type="dcterms:W3CDTF">2019-04-26T22:20:53Z</dcterms:modified>
</cp:coreProperties>
</file>