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A0"/>
    <a:srgbClr val="96EDE5"/>
    <a:srgbClr val="E53F3F"/>
    <a:srgbClr val="7161F8"/>
    <a:srgbClr val="D5ABC4"/>
    <a:srgbClr val="181E26"/>
    <a:srgbClr val="181818"/>
    <a:srgbClr val="EB6923"/>
    <a:srgbClr val="FB6D07"/>
    <a:srgbClr val="F45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3318" y="102"/>
      </p:cViewPr>
      <p:guideLst>
        <p:guide pos="2160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1E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-">
            <a:extLst>
              <a:ext uri="{FF2B5EF4-FFF2-40B4-BE49-F238E27FC236}">
                <a16:creationId xmlns:a16="http://schemas.microsoft.com/office/drawing/2014/main" id="{919840D5-52D5-49E0-A148-576C9A06A626}"/>
              </a:ext>
            </a:extLst>
          </p:cNvPr>
          <p:cNvSpPr/>
          <p:nvPr/>
        </p:nvSpPr>
        <p:spPr>
          <a:xfrm>
            <a:off x="248977" y="210689"/>
            <a:ext cx="1285875" cy="1333500"/>
          </a:xfrm>
          <a:custGeom>
            <a:avLst/>
            <a:gdLst>
              <a:gd name="connsiteX0" fmla="*/ 1214438 w 1285875"/>
              <a:gd name="connsiteY0" fmla="*/ 1190625 h 1333500"/>
              <a:gd name="connsiteX1" fmla="*/ 1285875 w 1285875"/>
              <a:gd name="connsiteY1" fmla="*/ 1262063 h 1333500"/>
              <a:gd name="connsiteX2" fmla="*/ 1214438 w 1285875"/>
              <a:gd name="connsiteY2" fmla="*/ 1333500 h 1333500"/>
              <a:gd name="connsiteX3" fmla="*/ 1143000 w 1285875"/>
              <a:gd name="connsiteY3" fmla="*/ 1262063 h 1333500"/>
              <a:gd name="connsiteX4" fmla="*/ 1214438 w 1285875"/>
              <a:gd name="connsiteY4" fmla="*/ 1190625 h 1333500"/>
              <a:gd name="connsiteX5" fmla="*/ 985838 w 1285875"/>
              <a:gd name="connsiteY5" fmla="*/ 1190625 h 1333500"/>
              <a:gd name="connsiteX6" fmla="*/ 1057275 w 1285875"/>
              <a:gd name="connsiteY6" fmla="*/ 1262063 h 1333500"/>
              <a:gd name="connsiteX7" fmla="*/ 985838 w 1285875"/>
              <a:gd name="connsiteY7" fmla="*/ 1333500 h 1333500"/>
              <a:gd name="connsiteX8" fmla="*/ 914400 w 1285875"/>
              <a:gd name="connsiteY8" fmla="*/ 1262063 h 1333500"/>
              <a:gd name="connsiteX9" fmla="*/ 985838 w 1285875"/>
              <a:gd name="connsiteY9" fmla="*/ 1190625 h 1333500"/>
              <a:gd name="connsiteX10" fmla="*/ 757238 w 1285875"/>
              <a:gd name="connsiteY10" fmla="*/ 1190625 h 1333500"/>
              <a:gd name="connsiteX11" fmla="*/ 828675 w 1285875"/>
              <a:gd name="connsiteY11" fmla="*/ 1262063 h 1333500"/>
              <a:gd name="connsiteX12" fmla="*/ 757238 w 1285875"/>
              <a:gd name="connsiteY12" fmla="*/ 1333500 h 1333500"/>
              <a:gd name="connsiteX13" fmla="*/ 685800 w 1285875"/>
              <a:gd name="connsiteY13" fmla="*/ 1262063 h 1333500"/>
              <a:gd name="connsiteX14" fmla="*/ 757238 w 1285875"/>
              <a:gd name="connsiteY14" fmla="*/ 1190625 h 1333500"/>
              <a:gd name="connsiteX15" fmla="*/ 528638 w 1285875"/>
              <a:gd name="connsiteY15" fmla="*/ 1190625 h 1333500"/>
              <a:gd name="connsiteX16" fmla="*/ 600075 w 1285875"/>
              <a:gd name="connsiteY16" fmla="*/ 1262063 h 1333500"/>
              <a:gd name="connsiteX17" fmla="*/ 528638 w 1285875"/>
              <a:gd name="connsiteY17" fmla="*/ 1333500 h 1333500"/>
              <a:gd name="connsiteX18" fmla="*/ 457200 w 1285875"/>
              <a:gd name="connsiteY18" fmla="*/ 1262063 h 1333500"/>
              <a:gd name="connsiteX19" fmla="*/ 528638 w 1285875"/>
              <a:gd name="connsiteY19" fmla="*/ 1190625 h 1333500"/>
              <a:gd name="connsiteX20" fmla="*/ 300038 w 1285875"/>
              <a:gd name="connsiteY20" fmla="*/ 1190625 h 1333500"/>
              <a:gd name="connsiteX21" fmla="*/ 371475 w 1285875"/>
              <a:gd name="connsiteY21" fmla="*/ 1262063 h 1333500"/>
              <a:gd name="connsiteX22" fmla="*/ 300038 w 1285875"/>
              <a:gd name="connsiteY22" fmla="*/ 1333500 h 1333500"/>
              <a:gd name="connsiteX23" fmla="*/ 228600 w 1285875"/>
              <a:gd name="connsiteY23" fmla="*/ 1262063 h 1333500"/>
              <a:gd name="connsiteX24" fmla="*/ 300038 w 1285875"/>
              <a:gd name="connsiteY24" fmla="*/ 1190625 h 1333500"/>
              <a:gd name="connsiteX25" fmla="*/ 71438 w 1285875"/>
              <a:gd name="connsiteY25" fmla="*/ 1190625 h 1333500"/>
              <a:gd name="connsiteX26" fmla="*/ 142875 w 1285875"/>
              <a:gd name="connsiteY26" fmla="*/ 1262063 h 1333500"/>
              <a:gd name="connsiteX27" fmla="*/ 71438 w 1285875"/>
              <a:gd name="connsiteY27" fmla="*/ 1333500 h 1333500"/>
              <a:gd name="connsiteX28" fmla="*/ 0 w 1285875"/>
              <a:gd name="connsiteY28" fmla="*/ 1262063 h 1333500"/>
              <a:gd name="connsiteX29" fmla="*/ 71438 w 1285875"/>
              <a:gd name="connsiteY29" fmla="*/ 1190625 h 1333500"/>
              <a:gd name="connsiteX30" fmla="*/ 1214438 w 1285875"/>
              <a:gd name="connsiteY30" fmla="*/ 952500 h 1333500"/>
              <a:gd name="connsiteX31" fmla="*/ 1285875 w 1285875"/>
              <a:gd name="connsiteY31" fmla="*/ 1023938 h 1333500"/>
              <a:gd name="connsiteX32" fmla="*/ 1214438 w 1285875"/>
              <a:gd name="connsiteY32" fmla="*/ 1095375 h 1333500"/>
              <a:gd name="connsiteX33" fmla="*/ 1143000 w 1285875"/>
              <a:gd name="connsiteY33" fmla="*/ 1023938 h 1333500"/>
              <a:gd name="connsiteX34" fmla="*/ 1214438 w 1285875"/>
              <a:gd name="connsiteY34" fmla="*/ 952500 h 1333500"/>
              <a:gd name="connsiteX35" fmla="*/ 985838 w 1285875"/>
              <a:gd name="connsiteY35" fmla="*/ 952500 h 1333500"/>
              <a:gd name="connsiteX36" fmla="*/ 1057275 w 1285875"/>
              <a:gd name="connsiteY36" fmla="*/ 1023938 h 1333500"/>
              <a:gd name="connsiteX37" fmla="*/ 985838 w 1285875"/>
              <a:gd name="connsiteY37" fmla="*/ 1095375 h 1333500"/>
              <a:gd name="connsiteX38" fmla="*/ 914400 w 1285875"/>
              <a:gd name="connsiteY38" fmla="*/ 1023938 h 1333500"/>
              <a:gd name="connsiteX39" fmla="*/ 985838 w 1285875"/>
              <a:gd name="connsiteY39" fmla="*/ 952500 h 1333500"/>
              <a:gd name="connsiteX40" fmla="*/ 757238 w 1285875"/>
              <a:gd name="connsiteY40" fmla="*/ 952500 h 1333500"/>
              <a:gd name="connsiteX41" fmla="*/ 828675 w 1285875"/>
              <a:gd name="connsiteY41" fmla="*/ 1023938 h 1333500"/>
              <a:gd name="connsiteX42" fmla="*/ 757238 w 1285875"/>
              <a:gd name="connsiteY42" fmla="*/ 1095375 h 1333500"/>
              <a:gd name="connsiteX43" fmla="*/ 685800 w 1285875"/>
              <a:gd name="connsiteY43" fmla="*/ 1023938 h 1333500"/>
              <a:gd name="connsiteX44" fmla="*/ 757238 w 1285875"/>
              <a:gd name="connsiteY44" fmla="*/ 952500 h 1333500"/>
              <a:gd name="connsiteX45" fmla="*/ 528638 w 1285875"/>
              <a:gd name="connsiteY45" fmla="*/ 952500 h 1333500"/>
              <a:gd name="connsiteX46" fmla="*/ 600075 w 1285875"/>
              <a:gd name="connsiteY46" fmla="*/ 1023938 h 1333500"/>
              <a:gd name="connsiteX47" fmla="*/ 528638 w 1285875"/>
              <a:gd name="connsiteY47" fmla="*/ 1095375 h 1333500"/>
              <a:gd name="connsiteX48" fmla="*/ 457200 w 1285875"/>
              <a:gd name="connsiteY48" fmla="*/ 1023938 h 1333500"/>
              <a:gd name="connsiteX49" fmla="*/ 528638 w 1285875"/>
              <a:gd name="connsiteY49" fmla="*/ 952500 h 1333500"/>
              <a:gd name="connsiteX50" fmla="*/ 300038 w 1285875"/>
              <a:gd name="connsiteY50" fmla="*/ 952500 h 1333500"/>
              <a:gd name="connsiteX51" fmla="*/ 371475 w 1285875"/>
              <a:gd name="connsiteY51" fmla="*/ 1023938 h 1333500"/>
              <a:gd name="connsiteX52" fmla="*/ 300038 w 1285875"/>
              <a:gd name="connsiteY52" fmla="*/ 1095375 h 1333500"/>
              <a:gd name="connsiteX53" fmla="*/ 228600 w 1285875"/>
              <a:gd name="connsiteY53" fmla="*/ 1023938 h 1333500"/>
              <a:gd name="connsiteX54" fmla="*/ 300038 w 1285875"/>
              <a:gd name="connsiteY54" fmla="*/ 952500 h 1333500"/>
              <a:gd name="connsiteX55" fmla="*/ 71438 w 1285875"/>
              <a:gd name="connsiteY55" fmla="*/ 952500 h 1333500"/>
              <a:gd name="connsiteX56" fmla="*/ 142875 w 1285875"/>
              <a:gd name="connsiteY56" fmla="*/ 1023938 h 1333500"/>
              <a:gd name="connsiteX57" fmla="*/ 71438 w 1285875"/>
              <a:gd name="connsiteY57" fmla="*/ 1095375 h 1333500"/>
              <a:gd name="connsiteX58" fmla="*/ 0 w 1285875"/>
              <a:gd name="connsiteY58" fmla="*/ 1023938 h 1333500"/>
              <a:gd name="connsiteX59" fmla="*/ 71438 w 1285875"/>
              <a:gd name="connsiteY59" fmla="*/ 952500 h 1333500"/>
              <a:gd name="connsiteX60" fmla="*/ 1214438 w 1285875"/>
              <a:gd name="connsiteY60" fmla="*/ 714375 h 1333500"/>
              <a:gd name="connsiteX61" fmla="*/ 1285875 w 1285875"/>
              <a:gd name="connsiteY61" fmla="*/ 785813 h 1333500"/>
              <a:gd name="connsiteX62" fmla="*/ 1214438 w 1285875"/>
              <a:gd name="connsiteY62" fmla="*/ 857250 h 1333500"/>
              <a:gd name="connsiteX63" fmla="*/ 1143000 w 1285875"/>
              <a:gd name="connsiteY63" fmla="*/ 785813 h 1333500"/>
              <a:gd name="connsiteX64" fmla="*/ 1214438 w 1285875"/>
              <a:gd name="connsiteY64" fmla="*/ 714375 h 1333500"/>
              <a:gd name="connsiteX65" fmla="*/ 985838 w 1285875"/>
              <a:gd name="connsiteY65" fmla="*/ 714375 h 1333500"/>
              <a:gd name="connsiteX66" fmla="*/ 1057275 w 1285875"/>
              <a:gd name="connsiteY66" fmla="*/ 785813 h 1333500"/>
              <a:gd name="connsiteX67" fmla="*/ 985838 w 1285875"/>
              <a:gd name="connsiteY67" fmla="*/ 857250 h 1333500"/>
              <a:gd name="connsiteX68" fmla="*/ 914400 w 1285875"/>
              <a:gd name="connsiteY68" fmla="*/ 785813 h 1333500"/>
              <a:gd name="connsiteX69" fmla="*/ 985838 w 1285875"/>
              <a:gd name="connsiteY69" fmla="*/ 714375 h 1333500"/>
              <a:gd name="connsiteX70" fmla="*/ 757238 w 1285875"/>
              <a:gd name="connsiteY70" fmla="*/ 714375 h 1333500"/>
              <a:gd name="connsiteX71" fmla="*/ 828675 w 1285875"/>
              <a:gd name="connsiteY71" fmla="*/ 785813 h 1333500"/>
              <a:gd name="connsiteX72" fmla="*/ 757238 w 1285875"/>
              <a:gd name="connsiteY72" fmla="*/ 857250 h 1333500"/>
              <a:gd name="connsiteX73" fmla="*/ 685800 w 1285875"/>
              <a:gd name="connsiteY73" fmla="*/ 785813 h 1333500"/>
              <a:gd name="connsiteX74" fmla="*/ 757238 w 1285875"/>
              <a:gd name="connsiteY74" fmla="*/ 714375 h 1333500"/>
              <a:gd name="connsiteX75" fmla="*/ 528638 w 1285875"/>
              <a:gd name="connsiteY75" fmla="*/ 714375 h 1333500"/>
              <a:gd name="connsiteX76" fmla="*/ 600075 w 1285875"/>
              <a:gd name="connsiteY76" fmla="*/ 785813 h 1333500"/>
              <a:gd name="connsiteX77" fmla="*/ 528638 w 1285875"/>
              <a:gd name="connsiteY77" fmla="*/ 857250 h 1333500"/>
              <a:gd name="connsiteX78" fmla="*/ 457200 w 1285875"/>
              <a:gd name="connsiteY78" fmla="*/ 785813 h 1333500"/>
              <a:gd name="connsiteX79" fmla="*/ 528638 w 1285875"/>
              <a:gd name="connsiteY79" fmla="*/ 714375 h 1333500"/>
              <a:gd name="connsiteX80" fmla="*/ 300038 w 1285875"/>
              <a:gd name="connsiteY80" fmla="*/ 714375 h 1333500"/>
              <a:gd name="connsiteX81" fmla="*/ 371475 w 1285875"/>
              <a:gd name="connsiteY81" fmla="*/ 785813 h 1333500"/>
              <a:gd name="connsiteX82" fmla="*/ 300038 w 1285875"/>
              <a:gd name="connsiteY82" fmla="*/ 857250 h 1333500"/>
              <a:gd name="connsiteX83" fmla="*/ 228600 w 1285875"/>
              <a:gd name="connsiteY83" fmla="*/ 785813 h 1333500"/>
              <a:gd name="connsiteX84" fmla="*/ 300038 w 1285875"/>
              <a:gd name="connsiteY84" fmla="*/ 714375 h 1333500"/>
              <a:gd name="connsiteX85" fmla="*/ 71438 w 1285875"/>
              <a:gd name="connsiteY85" fmla="*/ 714375 h 1333500"/>
              <a:gd name="connsiteX86" fmla="*/ 142875 w 1285875"/>
              <a:gd name="connsiteY86" fmla="*/ 785813 h 1333500"/>
              <a:gd name="connsiteX87" fmla="*/ 71438 w 1285875"/>
              <a:gd name="connsiteY87" fmla="*/ 857250 h 1333500"/>
              <a:gd name="connsiteX88" fmla="*/ 0 w 1285875"/>
              <a:gd name="connsiteY88" fmla="*/ 785813 h 1333500"/>
              <a:gd name="connsiteX89" fmla="*/ 71438 w 1285875"/>
              <a:gd name="connsiteY89" fmla="*/ 714375 h 1333500"/>
              <a:gd name="connsiteX90" fmla="*/ 1214438 w 1285875"/>
              <a:gd name="connsiteY90" fmla="*/ 476250 h 1333500"/>
              <a:gd name="connsiteX91" fmla="*/ 1285875 w 1285875"/>
              <a:gd name="connsiteY91" fmla="*/ 547688 h 1333500"/>
              <a:gd name="connsiteX92" fmla="*/ 1214438 w 1285875"/>
              <a:gd name="connsiteY92" fmla="*/ 619125 h 1333500"/>
              <a:gd name="connsiteX93" fmla="*/ 1143000 w 1285875"/>
              <a:gd name="connsiteY93" fmla="*/ 547688 h 1333500"/>
              <a:gd name="connsiteX94" fmla="*/ 1214438 w 1285875"/>
              <a:gd name="connsiteY94" fmla="*/ 476250 h 1333500"/>
              <a:gd name="connsiteX95" fmla="*/ 985838 w 1285875"/>
              <a:gd name="connsiteY95" fmla="*/ 476250 h 1333500"/>
              <a:gd name="connsiteX96" fmla="*/ 1057275 w 1285875"/>
              <a:gd name="connsiteY96" fmla="*/ 547688 h 1333500"/>
              <a:gd name="connsiteX97" fmla="*/ 985838 w 1285875"/>
              <a:gd name="connsiteY97" fmla="*/ 619125 h 1333500"/>
              <a:gd name="connsiteX98" fmla="*/ 914400 w 1285875"/>
              <a:gd name="connsiteY98" fmla="*/ 547688 h 1333500"/>
              <a:gd name="connsiteX99" fmla="*/ 985838 w 1285875"/>
              <a:gd name="connsiteY99" fmla="*/ 476250 h 1333500"/>
              <a:gd name="connsiteX100" fmla="*/ 757238 w 1285875"/>
              <a:gd name="connsiteY100" fmla="*/ 476250 h 1333500"/>
              <a:gd name="connsiteX101" fmla="*/ 828675 w 1285875"/>
              <a:gd name="connsiteY101" fmla="*/ 547688 h 1333500"/>
              <a:gd name="connsiteX102" fmla="*/ 757238 w 1285875"/>
              <a:gd name="connsiteY102" fmla="*/ 619125 h 1333500"/>
              <a:gd name="connsiteX103" fmla="*/ 685800 w 1285875"/>
              <a:gd name="connsiteY103" fmla="*/ 547688 h 1333500"/>
              <a:gd name="connsiteX104" fmla="*/ 757238 w 1285875"/>
              <a:gd name="connsiteY104" fmla="*/ 476250 h 1333500"/>
              <a:gd name="connsiteX105" fmla="*/ 528638 w 1285875"/>
              <a:gd name="connsiteY105" fmla="*/ 476250 h 1333500"/>
              <a:gd name="connsiteX106" fmla="*/ 600075 w 1285875"/>
              <a:gd name="connsiteY106" fmla="*/ 547688 h 1333500"/>
              <a:gd name="connsiteX107" fmla="*/ 528638 w 1285875"/>
              <a:gd name="connsiteY107" fmla="*/ 619125 h 1333500"/>
              <a:gd name="connsiteX108" fmla="*/ 457200 w 1285875"/>
              <a:gd name="connsiteY108" fmla="*/ 547688 h 1333500"/>
              <a:gd name="connsiteX109" fmla="*/ 528638 w 1285875"/>
              <a:gd name="connsiteY109" fmla="*/ 476250 h 1333500"/>
              <a:gd name="connsiteX110" fmla="*/ 300038 w 1285875"/>
              <a:gd name="connsiteY110" fmla="*/ 476250 h 1333500"/>
              <a:gd name="connsiteX111" fmla="*/ 371475 w 1285875"/>
              <a:gd name="connsiteY111" fmla="*/ 547688 h 1333500"/>
              <a:gd name="connsiteX112" fmla="*/ 300038 w 1285875"/>
              <a:gd name="connsiteY112" fmla="*/ 619125 h 1333500"/>
              <a:gd name="connsiteX113" fmla="*/ 228601 w 1285875"/>
              <a:gd name="connsiteY113" fmla="*/ 547688 h 1333500"/>
              <a:gd name="connsiteX114" fmla="*/ 300038 w 1285875"/>
              <a:gd name="connsiteY114" fmla="*/ 476250 h 1333500"/>
              <a:gd name="connsiteX115" fmla="*/ 71438 w 1285875"/>
              <a:gd name="connsiteY115" fmla="*/ 476250 h 1333500"/>
              <a:gd name="connsiteX116" fmla="*/ 142876 w 1285875"/>
              <a:gd name="connsiteY116" fmla="*/ 547688 h 1333500"/>
              <a:gd name="connsiteX117" fmla="*/ 71438 w 1285875"/>
              <a:gd name="connsiteY117" fmla="*/ 619125 h 1333500"/>
              <a:gd name="connsiteX118" fmla="*/ 0 w 1285875"/>
              <a:gd name="connsiteY118" fmla="*/ 547688 h 1333500"/>
              <a:gd name="connsiteX119" fmla="*/ 71438 w 1285875"/>
              <a:gd name="connsiteY119" fmla="*/ 476250 h 1333500"/>
              <a:gd name="connsiteX120" fmla="*/ 1214438 w 1285875"/>
              <a:gd name="connsiteY120" fmla="*/ 238125 h 1333500"/>
              <a:gd name="connsiteX121" fmla="*/ 1285875 w 1285875"/>
              <a:gd name="connsiteY121" fmla="*/ 309563 h 1333500"/>
              <a:gd name="connsiteX122" fmla="*/ 1214438 w 1285875"/>
              <a:gd name="connsiteY122" fmla="*/ 381000 h 1333500"/>
              <a:gd name="connsiteX123" fmla="*/ 1143000 w 1285875"/>
              <a:gd name="connsiteY123" fmla="*/ 309563 h 1333500"/>
              <a:gd name="connsiteX124" fmla="*/ 1214438 w 1285875"/>
              <a:gd name="connsiteY124" fmla="*/ 238125 h 1333500"/>
              <a:gd name="connsiteX125" fmla="*/ 985838 w 1285875"/>
              <a:gd name="connsiteY125" fmla="*/ 238125 h 1333500"/>
              <a:gd name="connsiteX126" fmla="*/ 1057275 w 1285875"/>
              <a:gd name="connsiteY126" fmla="*/ 309563 h 1333500"/>
              <a:gd name="connsiteX127" fmla="*/ 985838 w 1285875"/>
              <a:gd name="connsiteY127" fmla="*/ 381000 h 1333500"/>
              <a:gd name="connsiteX128" fmla="*/ 914400 w 1285875"/>
              <a:gd name="connsiteY128" fmla="*/ 309563 h 1333500"/>
              <a:gd name="connsiteX129" fmla="*/ 985838 w 1285875"/>
              <a:gd name="connsiteY129" fmla="*/ 238125 h 1333500"/>
              <a:gd name="connsiteX130" fmla="*/ 757238 w 1285875"/>
              <a:gd name="connsiteY130" fmla="*/ 238125 h 1333500"/>
              <a:gd name="connsiteX131" fmla="*/ 828675 w 1285875"/>
              <a:gd name="connsiteY131" fmla="*/ 309563 h 1333500"/>
              <a:gd name="connsiteX132" fmla="*/ 757238 w 1285875"/>
              <a:gd name="connsiteY132" fmla="*/ 381000 h 1333500"/>
              <a:gd name="connsiteX133" fmla="*/ 685800 w 1285875"/>
              <a:gd name="connsiteY133" fmla="*/ 309563 h 1333500"/>
              <a:gd name="connsiteX134" fmla="*/ 757238 w 1285875"/>
              <a:gd name="connsiteY134" fmla="*/ 238125 h 1333500"/>
              <a:gd name="connsiteX135" fmla="*/ 528638 w 1285875"/>
              <a:gd name="connsiteY135" fmla="*/ 238125 h 1333500"/>
              <a:gd name="connsiteX136" fmla="*/ 600075 w 1285875"/>
              <a:gd name="connsiteY136" fmla="*/ 309563 h 1333500"/>
              <a:gd name="connsiteX137" fmla="*/ 528638 w 1285875"/>
              <a:gd name="connsiteY137" fmla="*/ 381000 h 1333500"/>
              <a:gd name="connsiteX138" fmla="*/ 457200 w 1285875"/>
              <a:gd name="connsiteY138" fmla="*/ 309563 h 1333500"/>
              <a:gd name="connsiteX139" fmla="*/ 528638 w 1285875"/>
              <a:gd name="connsiteY139" fmla="*/ 238125 h 1333500"/>
              <a:gd name="connsiteX140" fmla="*/ 300038 w 1285875"/>
              <a:gd name="connsiteY140" fmla="*/ 238125 h 1333500"/>
              <a:gd name="connsiteX141" fmla="*/ 371475 w 1285875"/>
              <a:gd name="connsiteY141" fmla="*/ 309563 h 1333500"/>
              <a:gd name="connsiteX142" fmla="*/ 300038 w 1285875"/>
              <a:gd name="connsiteY142" fmla="*/ 381000 h 1333500"/>
              <a:gd name="connsiteX143" fmla="*/ 228601 w 1285875"/>
              <a:gd name="connsiteY143" fmla="*/ 309563 h 1333500"/>
              <a:gd name="connsiteX144" fmla="*/ 300038 w 1285875"/>
              <a:gd name="connsiteY144" fmla="*/ 238125 h 1333500"/>
              <a:gd name="connsiteX145" fmla="*/ 71439 w 1285875"/>
              <a:gd name="connsiteY145" fmla="*/ 238125 h 1333500"/>
              <a:gd name="connsiteX146" fmla="*/ 142876 w 1285875"/>
              <a:gd name="connsiteY146" fmla="*/ 309563 h 1333500"/>
              <a:gd name="connsiteX147" fmla="*/ 71439 w 1285875"/>
              <a:gd name="connsiteY147" fmla="*/ 381000 h 1333500"/>
              <a:gd name="connsiteX148" fmla="*/ 1 w 1285875"/>
              <a:gd name="connsiteY148" fmla="*/ 309563 h 1333500"/>
              <a:gd name="connsiteX149" fmla="*/ 71439 w 1285875"/>
              <a:gd name="connsiteY149" fmla="*/ 238125 h 1333500"/>
              <a:gd name="connsiteX150" fmla="*/ 1214438 w 1285875"/>
              <a:gd name="connsiteY150" fmla="*/ 0 h 1333500"/>
              <a:gd name="connsiteX151" fmla="*/ 1285875 w 1285875"/>
              <a:gd name="connsiteY151" fmla="*/ 71438 h 1333500"/>
              <a:gd name="connsiteX152" fmla="*/ 1214438 w 1285875"/>
              <a:gd name="connsiteY152" fmla="*/ 142875 h 1333500"/>
              <a:gd name="connsiteX153" fmla="*/ 1143000 w 1285875"/>
              <a:gd name="connsiteY153" fmla="*/ 71438 h 1333500"/>
              <a:gd name="connsiteX154" fmla="*/ 1214438 w 1285875"/>
              <a:gd name="connsiteY154" fmla="*/ 0 h 1333500"/>
              <a:gd name="connsiteX155" fmla="*/ 985838 w 1285875"/>
              <a:gd name="connsiteY155" fmla="*/ 0 h 1333500"/>
              <a:gd name="connsiteX156" fmla="*/ 1057275 w 1285875"/>
              <a:gd name="connsiteY156" fmla="*/ 71438 h 1333500"/>
              <a:gd name="connsiteX157" fmla="*/ 985838 w 1285875"/>
              <a:gd name="connsiteY157" fmla="*/ 142875 h 1333500"/>
              <a:gd name="connsiteX158" fmla="*/ 914400 w 1285875"/>
              <a:gd name="connsiteY158" fmla="*/ 71438 h 1333500"/>
              <a:gd name="connsiteX159" fmla="*/ 985838 w 1285875"/>
              <a:gd name="connsiteY159" fmla="*/ 0 h 1333500"/>
              <a:gd name="connsiteX160" fmla="*/ 757238 w 1285875"/>
              <a:gd name="connsiteY160" fmla="*/ 0 h 1333500"/>
              <a:gd name="connsiteX161" fmla="*/ 828675 w 1285875"/>
              <a:gd name="connsiteY161" fmla="*/ 71438 h 1333500"/>
              <a:gd name="connsiteX162" fmla="*/ 757238 w 1285875"/>
              <a:gd name="connsiteY162" fmla="*/ 142875 h 1333500"/>
              <a:gd name="connsiteX163" fmla="*/ 685800 w 1285875"/>
              <a:gd name="connsiteY163" fmla="*/ 71438 h 1333500"/>
              <a:gd name="connsiteX164" fmla="*/ 757238 w 1285875"/>
              <a:gd name="connsiteY164" fmla="*/ 0 h 1333500"/>
              <a:gd name="connsiteX165" fmla="*/ 528638 w 1285875"/>
              <a:gd name="connsiteY165" fmla="*/ 0 h 1333500"/>
              <a:gd name="connsiteX166" fmla="*/ 600075 w 1285875"/>
              <a:gd name="connsiteY166" fmla="*/ 71438 h 1333500"/>
              <a:gd name="connsiteX167" fmla="*/ 528638 w 1285875"/>
              <a:gd name="connsiteY167" fmla="*/ 142875 h 1333500"/>
              <a:gd name="connsiteX168" fmla="*/ 457200 w 1285875"/>
              <a:gd name="connsiteY168" fmla="*/ 71438 h 1333500"/>
              <a:gd name="connsiteX169" fmla="*/ 528638 w 1285875"/>
              <a:gd name="connsiteY169" fmla="*/ 0 h 1333500"/>
              <a:gd name="connsiteX170" fmla="*/ 300038 w 1285875"/>
              <a:gd name="connsiteY170" fmla="*/ 0 h 1333500"/>
              <a:gd name="connsiteX171" fmla="*/ 371475 w 1285875"/>
              <a:gd name="connsiteY171" fmla="*/ 71438 h 1333500"/>
              <a:gd name="connsiteX172" fmla="*/ 300038 w 1285875"/>
              <a:gd name="connsiteY172" fmla="*/ 142875 h 1333500"/>
              <a:gd name="connsiteX173" fmla="*/ 228601 w 1285875"/>
              <a:gd name="connsiteY173" fmla="*/ 71438 h 1333500"/>
              <a:gd name="connsiteX174" fmla="*/ 300038 w 1285875"/>
              <a:gd name="connsiteY174" fmla="*/ 0 h 1333500"/>
              <a:gd name="connsiteX175" fmla="*/ 71439 w 1285875"/>
              <a:gd name="connsiteY175" fmla="*/ 0 h 1333500"/>
              <a:gd name="connsiteX176" fmla="*/ 142876 w 1285875"/>
              <a:gd name="connsiteY176" fmla="*/ 71438 h 1333500"/>
              <a:gd name="connsiteX177" fmla="*/ 71439 w 1285875"/>
              <a:gd name="connsiteY177" fmla="*/ 142875 h 1333500"/>
              <a:gd name="connsiteX178" fmla="*/ 1 w 1285875"/>
              <a:gd name="connsiteY178" fmla="*/ 71438 h 1333500"/>
              <a:gd name="connsiteX179" fmla="*/ 71439 w 1285875"/>
              <a:gd name="connsiteY179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85875" h="1333500">
                <a:moveTo>
                  <a:pt x="1214438" y="1190625"/>
                </a:moveTo>
                <a:cubicBezTo>
                  <a:pt x="1253891" y="1190625"/>
                  <a:pt x="1285875" y="1222609"/>
                  <a:pt x="1285875" y="1262063"/>
                </a:cubicBezTo>
                <a:cubicBezTo>
                  <a:pt x="1285875" y="1301516"/>
                  <a:pt x="1253891" y="1333500"/>
                  <a:pt x="1214438" y="1333500"/>
                </a:cubicBezTo>
                <a:cubicBezTo>
                  <a:pt x="1174984" y="1333500"/>
                  <a:pt x="1143000" y="1301516"/>
                  <a:pt x="1143000" y="1262063"/>
                </a:cubicBezTo>
                <a:cubicBezTo>
                  <a:pt x="1143000" y="1222609"/>
                  <a:pt x="1174984" y="1190625"/>
                  <a:pt x="1214438" y="1190625"/>
                </a:cubicBezTo>
                <a:close/>
                <a:moveTo>
                  <a:pt x="985838" y="1190625"/>
                </a:moveTo>
                <a:cubicBezTo>
                  <a:pt x="1025291" y="1190625"/>
                  <a:pt x="1057275" y="1222609"/>
                  <a:pt x="1057275" y="1262063"/>
                </a:cubicBezTo>
                <a:cubicBezTo>
                  <a:pt x="1057275" y="1301516"/>
                  <a:pt x="1025291" y="1333500"/>
                  <a:pt x="985838" y="1333500"/>
                </a:cubicBezTo>
                <a:cubicBezTo>
                  <a:pt x="946384" y="1333500"/>
                  <a:pt x="914400" y="1301516"/>
                  <a:pt x="914400" y="1262063"/>
                </a:cubicBezTo>
                <a:cubicBezTo>
                  <a:pt x="914400" y="1222609"/>
                  <a:pt x="946384" y="1190625"/>
                  <a:pt x="985838" y="1190625"/>
                </a:cubicBezTo>
                <a:close/>
                <a:moveTo>
                  <a:pt x="757238" y="1190625"/>
                </a:moveTo>
                <a:cubicBezTo>
                  <a:pt x="796691" y="1190625"/>
                  <a:pt x="828675" y="1222609"/>
                  <a:pt x="828675" y="1262063"/>
                </a:cubicBezTo>
                <a:cubicBezTo>
                  <a:pt x="828675" y="1301516"/>
                  <a:pt x="796691" y="1333500"/>
                  <a:pt x="757238" y="1333500"/>
                </a:cubicBezTo>
                <a:cubicBezTo>
                  <a:pt x="717784" y="1333500"/>
                  <a:pt x="685800" y="1301516"/>
                  <a:pt x="685800" y="1262063"/>
                </a:cubicBezTo>
                <a:cubicBezTo>
                  <a:pt x="685800" y="1222609"/>
                  <a:pt x="717784" y="1190625"/>
                  <a:pt x="757238" y="1190625"/>
                </a:cubicBezTo>
                <a:close/>
                <a:moveTo>
                  <a:pt x="528638" y="1190625"/>
                </a:moveTo>
                <a:cubicBezTo>
                  <a:pt x="568091" y="1190625"/>
                  <a:pt x="600075" y="1222609"/>
                  <a:pt x="600075" y="1262063"/>
                </a:cubicBezTo>
                <a:cubicBezTo>
                  <a:pt x="600075" y="1301516"/>
                  <a:pt x="568091" y="1333500"/>
                  <a:pt x="528638" y="1333500"/>
                </a:cubicBezTo>
                <a:cubicBezTo>
                  <a:pt x="489184" y="1333500"/>
                  <a:pt x="457200" y="1301516"/>
                  <a:pt x="457200" y="1262063"/>
                </a:cubicBezTo>
                <a:cubicBezTo>
                  <a:pt x="457200" y="1222609"/>
                  <a:pt x="489184" y="1190625"/>
                  <a:pt x="528638" y="1190625"/>
                </a:cubicBezTo>
                <a:close/>
                <a:moveTo>
                  <a:pt x="300038" y="1190625"/>
                </a:moveTo>
                <a:cubicBezTo>
                  <a:pt x="339491" y="1190625"/>
                  <a:pt x="371475" y="1222609"/>
                  <a:pt x="371475" y="1262063"/>
                </a:cubicBezTo>
                <a:cubicBezTo>
                  <a:pt x="371475" y="1301516"/>
                  <a:pt x="339491" y="1333500"/>
                  <a:pt x="300038" y="1333500"/>
                </a:cubicBezTo>
                <a:cubicBezTo>
                  <a:pt x="260584" y="1333500"/>
                  <a:pt x="228600" y="1301516"/>
                  <a:pt x="228600" y="1262063"/>
                </a:cubicBezTo>
                <a:cubicBezTo>
                  <a:pt x="228600" y="1222609"/>
                  <a:pt x="260584" y="1190625"/>
                  <a:pt x="300038" y="1190625"/>
                </a:cubicBezTo>
                <a:close/>
                <a:moveTo>
                  <a:pt x="71438" y="1190625"/>
                </a:moveTo>
                <a:cubicBezTo>
                  <a:pt x="110891" y="1190625"/>
                  <a:pt x="142875" y="1222609"/>
                  <a:pt x="142875" y="1262063"/>
                </a:cubicBezTo>
                <a:cubicBezTo>
                  <a:pt x="142875" y="1301516"/>
                  <a:pt x="110891" y="1333500"/>
                  <a:pt x="71438" y="1333500"/>
                </a:cubicBezTo>
                <a:cubicBezTo>
                  <a:pt x="31984" y="1333500"/>
                  <a:pt x="0" y="1301516"/>
                  <a:pt x="0" y="1262063"/>
                </a:cubicBezTo>
                <a:cubicBezTo>
                  <a:pt x="0" y="1222609"/>
                  <a:pt x="31984" y="1190625"/>
                  <a:pt x="71438" y="1190625"/>
                </a:cubicBezTo>
                <a:close/>
                <a:moveTo>
                  <a:pt x="1214438" y="952500"/>
                </a:moveTo>
                <a:cubicBezTo>
                  <a:pt x="1253891" y="952500"/>
                  <a:pt x="1285875" y="984484"/>
                  <a:pt x="1285875" y="1023938"/>
                </a:cubicBezTo>
                <a:cubicBezTo>
                  <a:pt x="1285875" y="1063391"/>
                  <a:pt x="1253891" y="1095375"/>
                  <a:pt x="1214438" y="1095375"/>
                </a:cubicBezTo>
                <a:cubicBezTo>
                  <a:pt x="1174984" y="1095375"/>
                  <a:pt x="1143000" y="1063391"/>
                  <a:pt x="1143000" y="1023938"/>
                </a:cubicBezTo>
                <a:cubicBezTo>
                  <a:pt x="1143000" y="984484"/>
                  <a:pt x="1174984" y="952500"/>
                  <a:pt x="1214438" y="952500"/>
                </a:cubicBezTo>
                <a:close/>
                <a:moveTo>
                  <a:pt x="985838" y="952500"/>
                </a:moveTo>
                <a:cubicBezTo>
                  <a:pt x="1025291" y="952500"/>
                  <a:pt x="1057275" y="984484"/>
                  <a:pt x="1057275" y="1023938"/>
                </a:cubicBezTo>
                <a:cubicBezTo>
                  <a:pt x="1057275" y="1063391"/>
                  <a:pt x="1025291" y="1095375"/>
                  <a:pt x="985838" y="1095375"/>
                </a:cubicBezTo>
                <a:cubicBezTo>
                  <a:pt x="946384" y="1095375"/>
                  <a:pt x="914400" y="1063391"/>
                  <a:pt x="914400" y="1023938"/>
                </a:cubicBezTo>
                <a:cubicBezTo>
                  <a:pt x="914400" y="984484"/>
                  <a:pt x="946384" y="952500"/>
                  <a:pt x="985838" y="952500"/>
                </a:cubicBezTo>
                <a:close/>
                <a:moveTo>
                  <a:pt x="757238" y="952500"/>
                </a:moveTo>
                <a:cubicBezTo>
                  <a:pt x="796691" y="952500"/>
                  <a:pt x="828675" y="984484"/>
                  <a:pt x="828675" y="1023938"/>
                </a:cubicBezTo>
                <a:cubicBezTo>
                  <a:pt x="828675" y="1063391"/>
                  <a:pt x="796691" y="1095375"/>
                  <a:pt x="757238" y="1095375"/>
                </a:cubicBezTo>
                <a:cubicBezTo>
                  <a:pt x="717784" y="1095375"/>
                  <a:pt x="685800" y="1063391"/>
                  <a:pt x="685800" y="1023938"/>
                </a:cubicBezTo>
                <a:cubicBezTo>
                  <a:pt x="685800" y="984484"/>
                  <a:pt x="717784" y="952500"/>
                  <a:pt x="757238" y="952500"/>
                </a:cubicBezTo>
                <a:close/>
                <a:moveTo>
                  <a:pt x="528638" y="952500"/>
                </a:moveTo>
                <a:cubicBezTo>
                  <a:pt x="568091" y="952500"/>
                  <a:pt x="600075" y="984484"/>
                  <a:pt x="600075" y="1023938"/>
                </a:cubicBezTo>
                <a:cubicBezTo>
                  <a:pt x="600075" y="1063391"/>
                  <a:pt x="568091" y="1095375"/>
                  <a:pt x="528638" y="1095375"/>
                </a:cubicBezTo>
                <a:cubicBezTo>
                  <a:pt x="489184" y="1095375"/>
                  <a:pt x="457200" y="1063391"/>
                  <a:pt x="457200" y="1023938"/>
                </a:cubicBezTo>
                <a:cubicBezTo>
                  <a:pt x="457200" y="984484"/>
                  <a:pt x="489184" y="952500"/>
                  <a:pt x="528638" y="952500"/>
                </a:cubicBezTo>
                <a:close/>
                <a:moveTo>
                  <a:pt x="300038" y="952500"/>
                </a:moveTo>
                <a:cubicBezTo>
                  <a:pt x="339491" y="952500"/>
                  <a:pt x="371475" y="984484"/>
                  <a:pt x="371475" y="1023938"/>
                </a:cubicBezTo>
                <a:cubicBezTo>
                  <a:pt x="371475" y="1063391"/>
                  <a:pt x="339491" y="1095375"/>
                  <a:pt x="300038" y="1095375"/>
                </a:cubicBezTo>
                <a:cubicBezTo>
                  <a:pt x="260584" y="1095375"/>
                  <a:pt x="228600" y="1063391"/>
                  <a:pt x="228600" y="1023938"/>
                </a:cubicBezTo>
                <a:cubicBezTo>
                  <a:pt x="228600" y="984484"/>
                  <a:pt x="260584" y="952500"/>
                  <a:pt x="300038" y="952500"/>
                </a:cubicBezTo>
                <a:close/>
                <a:moveTo>
                  <a:pt x="71438" y="952500"/>
                </a:moveTo>
                <a:cubicBezTo>
                  <a:pt x="110891" y="952500"/>
                  <a:pt x="142875" y="984484"/>
                  <a:pt x="142875" y="1023938"/>
                </a:cubicBezTo>
                <a:cubicBezTo>
                  <a:pt x="142875" y="1063391"/>
                  <a:pt x="110891" y="1095375"/>
                  <a:pt x="71438" y="1095375"/>
                </a:cubicBezTo>
                <a:cubicBezTo>
                  <a:pt x="31984" y="1095375"/>
                  <a:pt x="0" y="1063391"/>
                  <a:pt x="0" y="1023938"/>
                </a:cubicBezTo>
                <a:cubicBezTo>
                  <a:pt x="0" y="984484"/>
                  <a:pt x="31984" y="952500"/>
                  <a:pt x="71438" y="952500"/>
                </a:cubicBezTo>
                <a:close/>
                <a:moveTo>
                  <a:pt x="1214438" y="714375"/>
                </a:moveTo>
                <a:cubicBezTo>
                  <a:pt x="1253891" y="714375"/>
                  <a:pt x="1285875" y="746359"/>
                  <a:pt x="1285875" y="785813"/>
                </a:cubicBezTo>
                <a:cubicBezTo>
                  <a:pt x="1285875" y="825266"/>
                  <a:pt x="1253891" y="857250"/>
                  <a:pt x="1214438" y="857250"/>
                </a:cubicBezTo>
                <a:cubicBezTo>
                  <a:pt x="1174984" y="857250"/>
                  <a:pt x="1143000" y="825266"/>
                  <a:pt x="1143000" y="785813"/>
                </a:cubicBezTo>
                <a:cubicBezTo>
                  <a:pt x="1143000" y="746359"/>
                  <a:pt x="1174984" y="714375"/>
                  <a:pt x="1214438" y="714375"/>
                </a:cubicBezTo>
                <a:close/>
                <a:moveTo>
                  <a:pt x="985838" y="714375"/>
                </a:moveTo>
                <a:cubicBezTo>
                  <a:pt x="1025291" y="714375"/>
                  <a:pt x="1057275" y="746359"/>
                  <a:pt x="1057275" y="785813"/>
                </a:cubicBezTo>
                <a:cubicBezTo>
                  <a:pt x="1057275" y="825266"/>
                  <a:pt x="1025291" y="857250"/>
                  <a:pt x="985838" y="857250"/>
                </a:cubicBezTo>
                <a:cubicBezTo>
                  <a:pt x="946384" y="857250"/>
                  <a:pt x="914400" y="825266"/>
                  <a:pt x="914400" y="785813"/>
                </a:cubicBezTo>
                <a:cubicBezTo>
                  <a:pt x="914400" y="746359"/>
                  <a:pt x="946384" y="714375"/>
                  <a:pt x="985838" y="714375"/>
                </a:cubicBezTo>
                <a:close/>
                <a:moveTo>
                  <a:pt x="757238" y="714375"/>
                </a:moveTo>
                <a:cubicBezTo>
                  <a:pt x="796691" y="714375"/>
                  <a:pt x="828675" y="746359"/>
                  <a:pt x="828675" y="785813"/>
                </a:cubicBezTo>
                <a:cubicBezTo>
                  <a:pt x="828675" y="825266"/>
                  <a:pt x="796691" y="857250"/>
                  <a:pt x="757238" y="857250"/>
                </a:cubicBezTo>
                <a:cubicBezTo>
                  <a:pt x="717784" y="857250"/>
                  <a:pt x="685800" y="825266"/>
                  <a:pt x="685800" y="785813"/>
                </a:cubicBezTo>
                <a:cubicBezTo>
                  <a:pt x="685800" y="746359"/>
                  <a:pt x="717784" y="714375"/>
                  <a:pt x="757238" y="714375"/>
                </a:cubicBezTo>
                <a:close/>
                <a:moveTo>
                  <a:pt x="528638" y="714375"/>
                </a:moveTo>
                <a:cubicBezTo>
                  <a:pt x="568091" y="714375"/>
                  <a:pt x="600075" y="746359"/>
                  <a:pt x="600075" y="785813"/>
                </a:cubicBezTo>
                <a:cubicBezTo>
                  <a:pt x="600075" y="825266"/>
                  <a:pt x="568091" y="857250"/>
                  <a:pt x="528638" y="857250"/>
                </a:cubicBezTo>
                <a:cubicBezTo>
                  <a:pt x="489184" y="857250"/>
                  <a:pt x="457200" y="825266"/>
                  <a:pt x="457200" y="785813"/>
                </a:cubicBezTo>
                <a:cubicBezTo>
                  <a:pt x="457200" y="746359"/>
                  <a:pt x="489184" y="714375"/>
                  <a:pt x="528638" y="714375"/>
                </a:cubicBezTo>
                <a:close/>
                <a:moveTo>
                  <a:pt x="300038" y="714375"/>
                </a:moveTo>
                <a:cubicBezTo>
                  <a:pt x="339491" y="714375"/>
                  <a:pt x="371475" y="746359"/>
                  <a:pt x="371475" y="785813"/>
                </a:cubicBezTo>
                <a:cubicBezTo>
                  <a:pt x="371475" y="825266"/>
                  <a:pt x="339491" y="857250"/>
                  <a:pt x="300038" y="857250"/>
                </a:cubicBezTo>
                <a:cubicBezTo>
                  <a:pt x="260584" y="857250"/>
                  <a:pt x="228600" y="825266"/>
                  <a:pt x="228600" y="785813"/>
                </a:cubicBezTo>
                <a:cubicBezTo>
                  <a:pt x="228600" y="746359"/>
                  <a:pt x="260584" y="714375"/>
                  <a:pt x="300038" y="714375"/>
                </a:cubicBezTo>
                <a:close/>
                <a:moveTo>
                  <a:pt x="71438" y="714375"/>
                </a:moveTo>
                <a:cubicBezTo>
                  <a:pt x="110891" y="714375"/>
                  <a:pt x="142875" y="746359"/>
                  <a:pt x="142875" y="785813"/>
                </a:cubicBezTo>
                <a:cubicBezTo>
                  <a:pt x="142875" y="825266"/>
                  <a:pt x="110891" y="857250"/>
                  <a:pt x="71438" y="857250"/>
                </a:cubicBezTo>
                <a:cubicBezTo>
                  <a:pt x="31984" y="857250"/>
                  <a:pt x="0" y="825266"/>
                  <a:pt x="0" y="785813"/>
                </a:cubicBezTo>
                <a:cubicBezTo>
                  <a:pt x="0" y="746359"/>
                  <a:pt x="31984" y="714375"/>
                  <a:pt x="71438" y="714375"/>
                </a:cubicBezTo>
                <a:close/>
                <a:moveTo>
                  <a:pt x="1214438" y="476250"/>
                </a:moveTo>
                <a:cubicBezTo>
                  <a:pt x="1253891" y="476250"/>
                  <a:pt x="1285875" y="508234"/>
                  <a:pt x="1285875" y="547688"/>
                </a:cubicBezTo>
                <a:cubicBezTo>
                  <a:pt x="1285875" y="587141"/>
                  <a:pt x="1253891" y="619125"/>
                  <a:pt x="1214438" y="619125"/>
                </a:cubicBezTo>
                <a:cubicBezTo>
                  <a:pt x="1174984" y="619125"/>
                  <a:pt x="1143000" y="587141"/>
                  <a:pt x="1143000" y="547688"/>
                </a:cubicBezTo>
                <a:cubicBezTo>
                  <a:pt x="1143000" y="508234"/>
                  <a:pt x="1174984" y="476250"/>
                  <a:pt x="1214438" y="476250"/>
                </a:cubicBezTo>
                <a:close/>
                <a:moveTo>
                  <a:pt x="985838" y="476250"/>
                </a:moveTo>
                <a:cubicBezTo>
                  <a:pt x="1025291" y="476250"/>
                  <a:pt x="1057275" y="508234"/>
                  <a:pt x="1057275" y="547688"/>
                </a:cubicBezTo>
                <a:cubicBezTo>
                  <a:pt x="1057275" y="587141"/>
                  <a:pt x="1025291" y="619125"/>
                  <a:pt x="985838" y="619125"/>
                </a:cubicBezTo>
                <a:cubicBezTo>
                  <a:pt x="946384" y="619125"/>
                  <a:pt x="914400" y="587141"/>
                  <a:pt x="914400" y="547688"/>
                </a:cubicBezTo>
                <a:cubicBezTo>
                  <a:pt x="914400" y="508234"/>
                  <a:pt x="946384" y="476250"/>
                  <a:pt x="985838" y="476250"/>
                </a:cubicBezTo>
                <a:close/>
                <a:moveTo>
                  <a:pt x="757238" y="476250"/>
                </a:moveTo>
                <a:cubicBezTo>
                  <a:pt x="796691" y="476250"/>
                  <a:pt x="828675" y="508234"/>
                  <a:pt x="828675" y="547688"/>
                </a:cubicBezTo>
                <a:cubicBezTo>
                  <a:pt x="828675" y="587141"/>
                  <a:pt x="796691" y="619125"/>
                  <a:pt x="757238" y="619125"/>
                </a:cubicBezTo>
                <a:cubicBezTo>
                  <a:pt x="717784" y="619125"/>
                  <a:pt x="685800" y="587141"/>
                  <a:pt x="685800" y="547688"/>
                </a:cubicBezTo>
                <a:cubicBezTo>
                  <a:pt x="685800" y="508234"/>
                  <a:pt x="717784" y="476250"/>
                  <a:pt x="757238" y="476250"/>
                </a:cubicBezTo>
                <a:close/>
                <a:moveTo>
                  <a:pt x="528638" y="476250"/>
                </a:moveTo>
                <a:cubicBezTo>
                  <a:pt x="568091" y="476250"/>
                  <a:pt x="600075" y="508234"/>
                  <a:pt x="600075" y="547688"/>
                </a:cubicBezTo>
                <a:cubicBezTo>
                  <a:pt x="600075" y="587141"/>
                  <a:pt x="568091" y="619125"/>
                  <a:pt x="528638" y="619125"/>
                </a:cubicBezTo>
                <a:cubicBezTo>
                  <a:pt x="489184" y="619125"/>
                  <a:pt x="457200" y="587141"/>
                  <a:pt x="457200" y="547688"/>
                </a:cubicBezTo>
                <a:cubicBezTo>
                  <a:pt x="457200" y="508234"/>
                  <a:pt x="489184" y="476250"/>
                  <a:pt x="528638" y="476250"/>
                </a:cubicBezTo>
                <a:close/>
                <a:moveTo>
                  <a:pt x="300038" y="476250"/>
                </a:moveTo>
                <a:cubicBezTo>
                  <a:pt x="339491" y="476250"/>
                  <a:pt x="371475" y="508234"/>
                  <a:pt x="371475" y="547688"/>
                </a:cubicBezTo>
                <a:cubicBezTo>
                  <a:pt x="371475" y="587141"/>
                  <a:pt x="339491" y="619125"/>
                  <a:pt x="300038" y="619125"/>
                </a:cubicBezTo>
                <a:cubicBezTo>
                  <a:pt x="260585" y="619125"/>
                  <a:pt x="228601" y="587141"/>
                  <a:pt x="228601" y="547688"/>
                </a:cubicBezTo>
                <a:cubicBezTo>
                  <a:pt x="228601" y="508234"/>
                  <a:pt x="260585" y="476250"/>
                  <a:pt x="300038" y="476250"/>
                </a:cubicBezTo>
                <a:close/>
                <a:moveTo>
                  <a:pt x="71438" y="476250"/>
                </a:moveTo>
                <a:cubicBezTo>
                  <a:pt x="110891" y="476250"/>
                  <a:pt x="142876" y="508234"/>
                  <a:pt x="142876" y="547688"/>
                </a:cubicBezTo>
                <a:cubicBezTo>
                  <a:pt x="142876" y="587141"/>
                  <a:pt x="110891" y="619125"/>
                  <a:pt x="71438" y="619125"/>
                </a:cubicBezTo>
                <a:cubicBezTo>
                  <a:pt x="31984" y="619125"/>
                  <a:pt x="0" y="587141"/>
                  <a:pt x="0" y="547688"/>
                </a:cubicBezTo>
                <a:cubicBezTo>
                  <a:pt x="0" y="508234"/>
                  <a:pt x="31984" y="476250"/>
                  <a:pt x="71438" y="476250"/>
                </a:cubicBezTo>
                <a:close/>
                <a:moveTo>
                  <a:pt x="1214438" y="238125"/>
                </a:moveTo>
                <a:cubicBezTo>
                  <a:pt x="1253891" y="238125"/>
                  <a:pt x="1285875" y="270109"/>
                  <a:pt x="1285875" y="309563"/>
                </a:cubicBezTo>
                <a:cubicBezTo>
                  <a:pt x="1285875" y="349016"/>
                  <a:pt x="1253891" y="381000"/>
                  <a:pt x="1214438" y="381000"/>
                </a:cubicBezTo>
                <a:cubicBezTo>
                  <a:pt x="1174984" y="381000"/>
                  <a:pt x="1143000" y="349016"/>
                  <a:pt x="1143000" y="309563"/>
                </a:cubicBezTo>
                <a:cubicBezTo>
                  <a:pt x="1143000" y="270109"/>
                  <a:pt x="1174984" y="238125"/>
                  <a:pt x="1214438" y="238125"/>
                </a:cubicBezTo>
                <a:close/>
                <a:moveTo>
                  <a:pt x="985838" y="238125"/>
                </a:moveTo>
                <a:cubicBezTo>
                  <a:pt x="1025291" y="238125"/>
                  <a:pt x="1057275" y="270109"/>
                  <a:pt x="1057275" y="309563"/>
                </a:cubicBezTo>
                <a:cubicBezTo>
                  <a:pt x="1057275" y="349016"/>
                  <a:pt x="1025291" y="381000"/>
                  <a:pt x="985838" y="381000"/>
                </a:cubicBezTo>
                <a:cubicBezTo>
                  <a:pt x="946384" y="381000"/>
                  <a:pt x="914400" y="349016"/>
                  <a:pt x="914400" y="309563"/>
                </a:cubicBezTo>
                <a:cubicBezTo>
                  <a:pt x="914400" y="270109"/>
                  <a:pt x="946384" y="238125"/>
                  <a:pt x="985838" y="238125"/>
                </a:cubicBezTo>
                <a:close/>
                <a:moveTo>
                  <a:pt x="757238" y="238125"/>
                </a:moveTo>
                <a:cubicBezTo>
                  <a:pt x="796691" y="238125"/>
                  <a:pt x="828675" y="270109"/>
                  <a:pt x="828675" y="309563"/>
                </a:cubicBezTo>
                <a:cubicBezTo>
                  <a:pt x="828675" y="349016"/>
                  <a:pt x="796691" y="381000"/>
                  <a:pt x="757238" y="381000"/>
                </a:cubicBezTo>
                <a:cubicBezTo>
                  <a:pt x="717784" y="381000"/>
                  <a:pt x="685800" y="349016"/>
                  <a:pt x="685800" y="309563"/>
                </a:cubicBezTo>
                <a:cubicBezTo>
                  <a:pt x="685800" y="270109"/>
                  <a:pt x="717784" y="238125"/>
                  <a:pt x="757238" y="238125"/>
                </a:cubicBezTo>
                <a:close/>
                <a:moveTo>
                  <a:pt x="528638" y="238125"/>
                </a:moveTo>
                <a:cubicBezTo>
                  <a:pt x="568091" y="238125"/>
                  <a:pt x="600075" y="270109"/>
                  <a:pt x="600075" y="309563"/>
                </a:cubicBezTo>
                <a:cubicBezTo>
                  <a:pt x="600075" y="349016"/>
                  <a:pt x="568091" y="381000"/>
                  <a:pt x="528638" y="381000"/>
                </a:cubicBezTo>
                <a:cubicBezTo>
                  <a:pt x="489184" y="381000"/>
                  <a:pt x="457200" y="349016"/>
                  <a:pt x="457200" y="309563"/>
                </a:cubicBezTo>
                <a:cubicBezTo>
                  <a:pt x="457200" y="270109"/>
                  <a:pt x="489184" y="238125"/>
                  <a:pt x="528638" y="238125"/>
                </a:cubicBezTo>
                <a:close/>
                <a:moveTo>
                  <a:pt x="300038" y="238125"/>
                </a:moveTo>
                <a:cubicBezTo>
                  <a:pt x="339491" y="238125"/>
                  <a:pt x="371475" y="270109"/>
                  <a:pt x="371475" y="309563"/>
                </a:cubicBezTo>
                <a:cubicBezTo>
                  <a:pt x="371475" y="349016"/>
                  <a:pt x="339491" y="381000"/>
                  <a:pt x="300038" y="381000"/>
                </a:cubicBezTo>
                <a:cubicBezTo>
                  <a:pt x="260585" y="381000"/>
                  <a:pt x="228601" y="349016"/>
                  <a:pt x="228601" y="309563"/>
                </a:cubicBezTo>
                <a:cubicBezTo>
                  <a:pt x="228601" y="270109"/>
                  <a:pt x="260585" y="238125"/>
                  <a:pt x="300038" y="238125"/>
                </a:cubicBezTo>
                <a:close/>
                <a:moveTo>
                  <a:pt x="71439" y="238125"/>
                </a:moveTo>
                <a:cubicBezTo>
                  <a:pt x="110892" y="238125"/>
                  <a:pt x="142876" y="270109"/>
                  <a:pt x="142876" y="309563"/>
                </a:cubicBezTo>
                <a:cubicBezTo>
                  <a:pt x="142876" y="349016"/>
                  <a:pt x="110892" y="381000"/>
                  <a:pt x="71439" y="381000"/>
                </a:cubicBezTo>
                <a:cubicBezTo>
                  <a:pt x="31984" y="381000"/>
                  <a:pt x="1" y="349016"/>
                  <a:pt x="1" y="309563"/>
                </a:cubicBezTo>
                <a:cubicBezTo>
                  <a:pt x="1" y="270109"/>
                  <a:pt x="31984" y="238125"/>
                  <a:pt x="71439" y="238125"/>
                </a:cubicBezTo>
                <a:close/>
                <a:moveTo>
                  <a:pt x="1214438" y="0"/>
                </a:moveTo>
                <a:cubicBezTo>
                  <a:pt x="1253891" y="0"/>
                  <a:pt x="1285875" y="31984"/>
                  <a:pt x="1285875" y="71438"/>
                </a:cubicBezTo>
                <a:cubicBezTo>
                  <a:pt x="1285875" y="110891"/>
                  <a:pt x="1253891" y="142875"/>
                  <a:pt x="1214438" y="142875"/>
                </a:cubicBezTo>
                <a:cubicBezTo>
                  <a:pt x="1174984" y="142875"/>
                  <a:pt x="1143000" y="110891"/>
                  <a:pt x="1143000" y="71438"/>
                </a:cubicBezTo>
                <a:cubicBezTo>
                  <a:pt x="1143000" y="31984"/>
                  <a:pt x="1174984" y="0"/>
                  <a:pt x="1214438" y="0"/>
                </a:cubicBezTo>
                <a:close/>
                <a:moveTo>
                  <a:pt x="985838" y="0"/>
                </a:moveTo>
                <a:cubicBezTo>
                  <a:pt x="1025291" y="0"/>
                  <a:pt x="1057275" y="31984"/>
                  <a:pt x="1057275" y="71438"/>
                </a:cubicBezTo>
                <a:cubicBezTo>
                  <a:pt x="1057275" y="110891"/>
                  <a:pt x="1025291" y="142875"/>
                  <a:pt x="985838" y="142875"/>
                </a:cubicBezTo>
                <a:cubicBezTo>
                  <a:pt x="946384" y="142875"/>
                  <a:pt x="914400" y="110891"/>
                  <a:pt x="914400" y="71438"/>
                </a:cubicBezTo>
                <a:cubicBezTo>
                  <a:pt x="914400" y="31984"/>
                  <a:pt x="946384" y="0"/>
                  <a:pt x="985838" y="0"/>
                </a:cubicBezTo>
                <a:close/>
                <a:moveTo>
                  <a:pt x="757238" y="0"/>
                </a:moveTo>
                <a:cubicBezTo>
                  <a:pt x="796691" y="0"/>
                  <a:pt x="828675" y="31984"/>
                  <a:pt x="828675" y="71438"/>
                </a:cubicBezTo>
                <a:cubicBezTo>
                  <a:pt x="828675" y="110891"/>
                  <a:pt x="796691" y="142875"/>
                  <a:pt x="757238" y="142875"/>
                </a:cubicBezTo>
                <a:cubicBezTo>
                  <a:pt x="717784" y="142875"/>
                  <a:pt x="685800" y="110891"/>
                  <a:pt x="685800" y="71438"/>
                </a:cubicBezTo>
                <a:cubicBezTo>
                  <a:pt x="685800" y="31984"/>
                  <a:pt x="717784" y="0"/>
                  <a:pt x="757238" y="0"/>
                </a:cubicBezTo>
                <a:close/>
                <a:moveTo>
                  <a:pt x="528638" y="0"/>
                </a:moveTo>
                <a:cubicBezTo>
                  <a:pt x="568091" y="0"/>
                  <a:pt x="600075" y="31984"/>
                  <a:pt x="600075" y="71438"/>
                </a:cubicBezTo>
                <a:cubicBezTo>
                  <a:pt x="600075" y="110891"/>
                  <a:pt x="568091" y="142875"/>
                  <a:pt x="528638" y="142875"/>
                </a:cubicBezTo>
                <a:cubicBezTo>
                  <a:pt x="489184" y="142875"/>
                  <a:pt x="457200" y="110891"/>
                  <a:pt x="457200" y="71438"/>
                </a:cubicBezTo>
                <a:cubicBezTo>
                  <a:pt x="457200" y="31984"/>
                  <a:pt x="489184" y="0"/>
                  <a:pt x="528638" y="0"/>
                </a:cubicBezTo>
                <a:close/>
                <a:moveTo>
                  <a:pt x="300038" y="0"/>
                </a:moveTo>
                <a:cubicBezTo>
                  <a:pt x="339491" y="0"/>
                  <a:pt x="371475" y="31984"/>
                  <a:pt x="371475" y="71438"/>
                </a:cubicBezTo>
                <a:cubicBezTo>
                  <a:pt x="371475" y="110891"/>
                  <a:pt x="339491" y="142875"/>
                  <a:pt x="300038" y="142875"/>
                </a:cubicBezTo>
                <a:cubicBezTo>
                  <a:pt x="260585" y="142875"/>
                  <a:pt x="228601" y="110891"/>
                  <a:pt x="228601" y="71438"/>
                </a:cubicBezTo>
                <a:cubicBezTo>
                  <a:pt x="228601" y="31984"/>
                  <a:pt x="260585" y="0"/>
                  <a:pt x="300038" y="0"/>
                </a:cubicBezTo>
                <a:close/>
                <a:moveTo>
                  <a:pt x="71439" y="0"/>
                </a:moveTo>
                <a:cubicBezTo>
                  <a:pt x="110892" y="0"/>
                  <a:pt x="142876" y="31984"/>
                  <a:pt x="142876" y="71438"/>
                </a:cubicBezTo>
                <a:cubicBezTo>
                  <a:pt x="142876" y="110891"/>
                  <a:pt x="110892" y="142875"/>
                  <a:pt x="71439" y="142875"/>
                </a:cubicBezTo>
                <a:cubicBezTo>
                  <a:pt x="31985" y="142875"/>
                  <a:pt x="1" y="110891"/>
                  <a:pt x="1" y="71438"/>
                </a:cubicBezTo>
                <a:cubicBezTo>
                  <a:pt x="1" y="31984"/>
                  <a:pt x="31985" y="0"/>
                  <a:pt x="71439" y="0"/>
                </a:cubicBezTo>
                <a:close/>
              </a:path>
            </a:pathLst>
          </a:custGeom>
          <a:solidFill>
            <a:srgbClr val="E53F3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-">
            <a:extLst>
              <a:ext uri="{FF2B5EF4-FFF2-40B4-BE49-F238E27FC236}">
                <a16:creationId xmlns:a16="http://schemas.microsoft.com/office/drawing/2014/main" id="{386DF7A8-3736-4AF8-B576-6C263FA59E76}"/>
              </a:ext>
            </a:extLst>
          </p:cNvPr>
          <p:cNvSpPr/>
          <p:nvPr/>
        </p:nvSpPr>
        <p:spPr>
          <a:xfrm>
            <a:off x="-1978702" y="-2143594"/>
            <a:ext cx="7974767" cy="7974767"/>
          </a:xfrm>
          <a:prstGeom prst="ellipse">
            <a:avLst/>
          </a:prstGeom>
          <a:noFill/>
          <a:ln w="254000">
            <a:solidFill>
              <a:srgbClr val="E53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CC24980A-E205-4FB1-9C4F-9CF8B5D8622E}"/>
              </a:ext>
            </a:extLst>
          </p:cNvPr>
          <p:cNvSpPr/>
          <p:nvPr/>
        </p:nvSpPr>
        <p:spPr>
          <a:xfrm>
            <a:off x="554635" y="1410541"/>
            <a:ext cx="5411450" cy="5411450"/>
          </a:xfrm>
          <a:prstGeom prst="ellipse">
            <a:avLst/>
          </a:prstGeom>
          <a:solidFill>
            <a:srgbClr val="E53F3F"/>
          </a:solidFill>
          <a:ln>
            <a:noFill/>
          </a:ln>
          <a:effectLst>
            <a:outerShdw blurRad="762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">
            <a:extLst>
              <a:ext uri="{FF2B5EF4-FFF2-40B4-BE49-F238E27FC236}">
                <a16:creationId xmlns:a16="http://schemas.microsoft.com/office/drawing/2014/main" id="{BF78A519-7F09-4896-9969-8079C1EDD929}"/>
              </a:ext>
            </a:extLst>
          </p:cNvPr>
          <p:cNvSpPr/>
          <p:nvPr/>
        </p:nvSpPr>
        <p:spPr>
          <a:xfrm>
            <a:off x="723275" y="1545235"/>
            <a:ext cx="5411450" cy="5411450"/>
          </a:xfrm>
          <a:prstGeom prst="ellipse">
            <a:avLst/>
          </a:prstGeom>
          <a:blipFill>
            <a:blip r:embed="rId2"/>
            <a:srcRect/>
            <a:stretch>
              <a:fillRect t="-20574" b="-4426"/>
            </a:stretch>
          </a:blipFill>
          <a:ln>
            <a:noFill/>
          </a:ln>
          <a:effectLst>
            <a:outerShdw blurRad="762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8834BAF3-B14F-4FB2-934D-E7BFFB95631F}"/>
              </a:ext>
            </a:extLst>
          </p:cNvPr>
          <p:cNvSpPr/>
          <p:nvPr/>
        </p:nvSpPr>
        <p:spPr>
          <a:xfrm>
            <a:off x="334782" y="1244184"/>
            <a:ext cx="5893633" cy="5893633"/>
          </a:xfrm>
          <a:prstGeom prst="ellipse">
            <a:avLst/>
          </a:prstGeom>
          <a:noFill/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584C7925-5447-44D5-9722-B38C2B98C04A}"/>
              </a:ext>
            </a:extLst>
          </p:cNvPr>
          <p:cNvSpPr/>
          <p:nvPr/>
        </p:nvSpPr>
        <p:spPr>
          <a:xfrm>
            <a:off x="1133632" y="1798820"/>
            <a:ext cx="344773" cy="344773"/>
          </a:xfrm>
          <a:prstGeom prst="ellipse">
            <a:avLst/>
          </a:prstGeom>
          <a:solidFill>
            <a:srgbClr val="E5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823465B2-F0C4-430D-A6D0-03B8E965D1B0}"/>
              </a:ext>
            </a:extLst>
          </p:cNvPr>
          <p:cNvSpPr/>
          <p:nvPr/>
        </p:nvSpPr>
        <p:spPr>
          <a:xfrm>
            <a:off x="5207214" y="5831173"/>
            <a:ext cx="659566" cy="659566"/>
          </a:xfrm>
          <a:prstGeom prst="ellipse">
            <a:avLst/>
          </a:prstGeom>
          <a:solidFill>
            <a:srgbClr val="E5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-">
            <a:extLst>
              <a:ext uri="{FF2B5EF4-FFF2-40B4-BE49-F238E27FC236}">
                <a16:creationId xmlns:a16="http://schemas.microsoft.com/office/drawing/2014/main" id="{A282935E-E569-468E-948A-EFB6C89ABC33}"/>
              </a:ext>
            </a:extLst>
          </p:cNvPr>
          <p:cNvGrpSpPr/>
          <p:nvPr/>
        </p:nvGrpSpPr>
        <p:grpSpPr>
          <a:xfrm>
            <a:off x="1471050" y="509142"/>
            <a:ext cx="3915900" cy="620022"/>
            <a:chOff x="481171" y="509142"/>
            <a:chExt cx="3915900" cy="620022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15" name="-">
              <a:extLst>
                <a:ext uri="{FF2B5EF4-FFF2-40B4-BE49-F238E27FC236}">
                  <a16:creationId xmlns:a16="http://schemas.microsoft.com/office/drawing/2014/main" id="{FBC5620F-B571-45C2-8C66-1E74FAC2968B}"/>
                </a:ext>
              </a:extLst>
            </p:cNvPr>
            <p:cNvSpPr/>
            <p:nvPr/>
          </p:nvSpPr>
          <p:spPr>
            <a:xfrm>
              <a:off x="481171" y="509142"/>
              <a:ext cx="653841" cy="620022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17D280D-170A-4352-BBCD-50BE26A754EA}"/>
                </a:ext>
              </a:extLst>
            </p:cNvPr>
            <p:cNvSpPr txBox="1"/>
            <p:nvPr/>
          </p:nvSpPr>
          <p:spPr>
            <a:xfrm>
              <a:off x="1173112" y="534479"/>
              <a:ext cx="29803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>
                      <a:lumMod val="95000"/>
                    </a:schemeClr>
                  </a:solidFill>
                  <a:latin typeface="Monument Extended Ultrabold" panose="00000900000000000000" pitchFamily="50" charset="0"/>
                  <a:cs typeface="Poppins Black" panose="00000A00000000000000" pitchFamily="2" charset="0"/>
                </a:rPr>
                <a:t>COMPANY NAME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BDF5504-9534-4486-93DE-441BB845B51B}"/>
                </a:ext>
              </a:extLst>
            </p:cNvPr>
            <p:cNvSpPr txBox="1"/>
            <p:nvPr/>
          </p:nvSpPr>
          <p:spPr>
            <a:xfrm>
              <a:off x="1173112" y="769109"/>
              <a:ext cx="3223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pc="600" dirty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cs typeface="Poppins SemiBold" panose="00000700000000000000" pitchFamily="2" charset="0"/>
                </a:rPr>
                <a:t>Your Tagline Here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C0EA214-7124-4A78-BAE1-E6A6D18A1CA9}"/>
              </a:ext>
            </a:extLst>
          </p:cNvPr>
          <p:cNvSpPr txBox="1"/>
          <p:nvPr/>
        </p:nvSpPr>
        <p:spPr>
          <a:xfrm>
            <a:off x="1425085" y="11715082"/>
            <a:ext cx="40078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95000"/>
                  </a:schemeClr>
                </a:solidFill>
                <a:latin typeface="Monument Extended" panose="00000500000000000000" pitchFamily="50" charset="0"/>
                <a:cs typeface="Poppins Black" panose="00000A00000000000000" pitchFamily="2" charset="0"/>
              </a:rPr>
              <a:t>WWW.YOURDOMAIN.COM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DFA1AB-CF03-4266-833A-9834B117D017}"/>
              </a:ext>
            </a:extLst>
          </p:cNvPr>
          <p:cNvSpPr txBox="1"/>
          <p:nvPr/>
        </p:nvSpPr>
        <p:spPr>
          <a:xfrm>
            <a:off x="931260" y="8703517"/>
            <a:ext cx="49954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consectetur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adipiscing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elit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Ut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posuere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est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et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risus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odio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iaculis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euismod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arcu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ipsum at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In pharetra lacinia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pulvinar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Aenean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Phasellus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lacinia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malesuada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massa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a tempus. </a:t>
            </a:r>
          </a:p>
        </p:txBody>
      </p:sp>
      <p:grpSp>
        <p:nvGrpSpPr>
          <p:cNvPr id="9" name="-">
            <a:extLst>
              <a:ext uri="{FF2B5EF4-FFF2-40B4-BE49-F238E27FC236}">
                <a16:creationId xmlns:a16="http://schemas.microsoft.com/office/drawing/2014/main" id="{818D6144-C9BC-4F37-8FF3-46AB93A3167E}"/>
              </a:ext>
            </a:extLst>
          </p:cNvPr>
          <p:cNvGrpSpPr/>
          <p:nvPr/>
        </p:nvGrpSpPr>
        <p:grpSpPr>
          <a:xfrm>
            <a:off x="1842558" y="11123587"/>
            <a:ext cx="3172885" cy="564547"/>
            <a:chOff x="1970409" y="10900435"/>
            <a:chExt cx="3172885" cy="564547"/>
          </a:xfrm>
        </p:grpSpPr>
        <p:sp>
          <p:nvSpPr>
            <p:cNvPr id="6" name="-">
              <a:extLst>
                <a:ext uri="{FF2B5EF4-FFF2-40B4-BE49-F238E27FC236}">
                  <a16:creationId xmlns:a16="http://schemas.microsoft.com/office/drawing/2014/main" id="{3A3D9CA2-1311-4485-AAD1-BD85750D7522}"/>
                </a:ext>
              </a:extLst>
            </p:cNvPr>
            <p:cNvSpPr/>
            <p:nvPr/>
          </p:nvSpPr>
          <p:spPr>
            <a:xfrm>
              <a:off x="1970409" y="10926485"/>
              <a:ext cx="3172885" cy="52006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-">
              <a:extLst>
                <a:ext uri="{FF2B5EF4-FFF2-40B4-BE49-F238E27FC236}">
                  <a16:creationId xmlns:a16="http://schemas.microsoft.com/office/drawing/2014/main" id="{1F6B71BA-2CDC-4562-896D-C1D9B46FDAC7}"/>
                </a:ext>
              </a:extLst>
            </p:cNvPr>
            <p:cNvGrpSpPr/>
            <p:nvPr/>
          </p:nvGrpSpPr>
          <p:grpSpPr>
            <a:xfrm>
              <a:off x="1970409" y="10926485"/>
              <a:ext cx="520064" cy="520064"/>
              <a:chOff x="4735878" y="9649013"/>
              <a:chExt cx="520064" cy="520064"/>
            </a:xfrm>
          </p:grpSpPr>
          <p:sp>
            <p:nvSpPr>
              <p:cNvPr id="21" name="-">
                <a:extLst>
                  <a:ext uri="{FF2B5EF4-FFF2-40B4-BE49-F238E27FC236}">
                    <a16:creationId xmlns:a16="http://schemas.microsoft.com/office/drawing/2014/main" id="{15B63F46-1002-4EAF-A37A-807BB18C0025}"/>
                  </a:ext>
                </a:extLst>
              </p:cNvPr>
              <p:cNvSpPr/>
              <p:nvPr/>
            </p:nvSpPr>
            <p:spPr>
              <a:xfrm>
                <a:off x="4735878" y="9649013"/>
                <a:ext cx="520064" cy="520064"/>
              </a:xfrm>
              <a:custGeom>
                <a:avLst/>
                <a:gdLst>
                  <a:gd name="connsiteX0" fmla="*/ 260033 w 520064"/>
                  <a:gd name="connsiteY0" fmla="*/ 520065 h 520064"/>
                  <a:gd name="connsiteX1" fmla="*/ 0 w 520064"/>
                  <a:gd name="connsiteY1" fmla="*/ 260033 h 520064"/>
                  <a:gd name="connsiteX2" fmla="*/ 260033 w 520064"/>
                  <a:gd name="connsiteY2" fmla="*/ 0 h 520064"/>
                  <a:gd name="connsiteX3" fmla="*/ 520065 w 520064"/>
                  <a:gd name="connsiteY3" fmla="*/ 260033 h 520064"/>
                  <a:gd name="connsiteX4" fmla="*/ 260033 w 520064"/>
                  <a:gd name="connsiteY4" fmla="*/ 520065 h 520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64" h="520064">
                    <a:moveTo>
                      <a:pt x="260033" y="520065"/>
                    </a:moveTo>
                    <a:cubicBezTo>
                      <a:pt x="116205" y="520065"/>
                      <a:pt x="0" y="402908"/>
                      <a:pt x="0" y="260033"/>
                    </a:cubicBezTo>
                    <a:cubicBezTo>
                      <a:pt x="0" y="117158"/>
                      <a:pt x="116205" y="0"/>
                      <a:pt x="260033" y="0"/>
                    </a:cubicBezTo>
                    <a:cubicBezTo>
                      <a:pt x="402908" y="0"/>
                      <a:pt x="520065" y="116205"/>
                      <a:pt x="520065" y="260033"/>
                    </a:cubicBezTo>
                    <a:cubicBezTo>
                      <a:pt x="520065" y="403860"/>
                      <a:pt x="402908" y="520065"/>
                      <a:pt x="260033" y="520065"/>
                    </a:cubicBezTo>
                    <a:close/>
                  </a:path>
                </a:pathLst>
              </a:custGeom>
              <a:solidFill>
                <a:srgbClr val="E53F3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" name="-">
                <a:extLst>
                  <a:ext uri="{FF2B5EF4-FFF2-40B4-BE49-F238E27FC236}">
                    <a16:creationId xmlns:a16="http://schemas.microsoft.com/office/drawing/2014/main" id="{EC693558-2B18-4B55-AD1D-6FF2C56EF5D3}"/>
                  </a:ext>
                </a:extLst>
              </p:cNvPr>
              <p:cNvSpPr/>
              <p:nvPr/>
            </p:nvSpPr>
            <p:spPr>
              <a:xfrm>
                <a:off x="4851090" y="9739500"/>
                <a:ext cx="314364" cy="314325"/>
              </a:xfrm>
              <a:custGeom>
                <a:avLst/>
                <a:gdLst>
                  <a:gd name="connsiteX0" fmla="*/ 105291 w 314364"/>
                  <a:gd name="connsiteY0" fmla="*/ 86797 h 314325"/>
                  <a:gd name="connsiteX1" fmla="*/ 115292 w 314364"/>
                  <a:gd name="connsiteY1" fmla="*/ 88583 h 314325"/>
                  <a:gd name="connsiteX2" fmla="*/ 128627 w 314364"/>
                  <a:gd name="connsiteY2" fmla="*/ 108585 h 314325"/>
                  <a:gd name="connsiteX3" fmla="*/ 132437 w 314364"/>
                  <a:gd name="connsiteY3" fmla="*/ 126683 h 314325"/>
                  <a:gd name="connsiteX4" fmla="*/ 122912 w 314364"/>
                  <a:gd name="connsiteY4" fmla="*/ 141923 h 314325"/>
                  <a:gd name="connsiteX5" fmla="*/ 121959 w 314364"/>
                  <a:gd name="connsiteY5" fmla="*/ 150495 h 314325"/>
                  <a:gd name="connsiteX6" fmla="*/ 173394 w 314364"/>
                  <a:gd name="connsiteY6" fmla="*/ 194310 h 314325"/>
                  <a:gd name="connsiteX7" fmla="*/ 181015 w 314364"/>
                  <a:gd name="connsiteY7" fmla="*/ 192405 h 314325"/>
                  <a:gd name="connsiteX8" fmla="*/ 194350 w 314364"/>
                  <a:gd name="connsiteY8" fmla="*/ 176213 h 314325"/>
                  <a:gd name="connsiteX9" fmla="*/ 217210 w 314364"/>
                  <a:gd name="connsiteY9" fmla="*/ 180975 h 314325"/>
                  <a:gd name="connsiteX10" fmla="*/ 234355 w 314364"/>
                  <a:gd name="connsiteY10" fmla="*/ 196215 h 314325"/>
                  <a:gd name="connsiteX11" fmla="*/ 233402 w 314364"/>
                  <a:gd name="connsiteY11" fmla="*/ 207645 h 314325"/>
                  <a:gd name="connsiteX12" fmla="*/ 204827 w 314364"/>
                  <a:gd name="connsiteY12" fmla="*/ 229553 h 314325"/>
                  <a:gd name="connsiteX13" fmla="*/ 173394 w 314364"/>
                  <a:gd name="connsiteY13" fmla="*/ 224790 h 314325"/>
                  <a:gd name="connsiteX14" fmla="*/ 145772 w 314364"/>
                  <a:gd name="connsiteY14" fmla="*/ 211455 h 314325"/>
                  <a:gd name="connsiteX15" fmla="*/ 101957 w 314364"/>
                  <a:gd name="connsiteY15" fmla="*/ 170498 h 314325"/>
                  <a:gd name="connsiteX16" fmla="*/ 91480 w 314364"/>
                  <a:gd name="connsiteY16" fmla="*/ 155258 h 314325"/>
                  <a:gd name="connsiteX17" fmla="*/ 81955 w 314364"/>
                  <a:gd name="connsiteY17" fmla="*/ 133350 h 314325"/>
                  <a:gd name="connsiteX18" fmla="*/ 81002 w 314364"/>
                  <a:gd name="connsiteY18" fmla="*/ 122873 h 314325"/>
                  <a:gd name="connsiteX19" fmla="*/ 95290 w 314364"/>
                  <a:gd name="connsiteY19" fmla="*/ 91440 h 314325"/>
                  <a:gd name="connsiteX20" fmla="*/ 105291 w 314364"/>
                  <a:gd name="connsiteY20" fmla="*/ 86797 h 314325"/>
                  <a:gd name="connsiteX21" fmla="*/ 157201 w 314364"/>
                  <a:gd name="connsiteY21" fmla="*/ 27622 h 314325"/>
                  <a:gd name="connsiteX22" fmla="*/ 27661 w 314364"/>
                  <a:gd name="connsiteY22" fmla="*/ 157163 h 314325"/>
                  <a:gd name="connsiteX23" fmla="*/ 53379 w 314364"/>
                  <a:gd name="connsiteY23" fmla="*/ 232410 h 314325"/>
                  <a:gd name="connsiteX24" fmla="*/ 54331 w 314364"/>
                  <a:gd name="connsiteY24" fmla="*/ 245745 h 314325"/>
                  <a:gd name="connsiteX25" fmla="*/ 39091 w 314364"/>
                  <a:gd name="connsiteY25" fmla="*/ 279083 h 314325"/>
                  <a:gd name="connsiteX26" fmla="*/ 81954 w 314364"/>
                  <a:gd name="connsiteY26" fmla="*/ 267653 h 314325"/>
                  <a:gd name="connsiteX27" fmla="*/ 85764 w 314364"/>
                  <a:gd name="connsiteY27" fmla="*/ 266700 h 314325"/>
                  <a:gd name="connsiteX28" fmla="*/ 92431 w 314364"/>
                  <a:gd name="connsiteY28" fmla="*/ 268605 h 314325"/>
                  <a:gd name="connsiteX29" fmla="*/ 157201 w 314364"/>
                  <a:gd name="connsiteY29" fmla="*/ 286703 h 314325"/>
                  <a:gd name="connsiteX30" fmla="*/ 286741 w 314364"/>
                  <a:gd name="connsiteY30" fmla="*/ 157163 h 314325"/>
                  <a:gd name="connsiteX31" fmla="*/ 157201 w 314364"/>
                  <a:gd name="connsiteY31" fmla="*/ 27622 h 314325"/>
                  <a:gd name="connsiteX32" fmla="*/ 157201 w 314364"/>
                  <a:gd name="connsiteY32" fmla="*/ 0 h 314325"/>
                  <a:gd name="connsiteX33" fmla="*/ 314364 w 314364"/>
                  <a:gd name="connsiteY33" fmla="*/ 156210 h 314325"/>
                  <a:gd name="connsiteX34" fmla="*/ 157201 w 314364"/>
                  <a:gd name="connsiteY34" fmla="*/ 313373 h 314325"/>
                  <a:gd name="connsiteX35" fmla="*/ 82906 w 314364"/>
                  <a:gd name="connsiteY35" fmla="*/ 295275 h 314325"/>
                  <a:gd name="connsiteX36" fmla="*/ 17184 w 314364"/>
                  <a:gd name="connsiteY36" fmla="*/ 313373 h 314325"/>
                  <a:gd name="connsiteX37" fmla="*/ 13374 w 314364"/>
                  <a:gd name="connsiteY37" fmla="*/ 314325 h 314325"/>
                  <a:gd name="connsiteX38" fmla="*/ 2896 w 314364"/>
                  <a:gd name="connsiteY38" fmla="*/ 309563 h 314325"/>
                  <a:gd name="connsiteX39" fmla="*/ 991 w 314364"/>
                  <a:gd name="connsiteY39" fmla="*/ 294323 h 314325"/>
                  <a:gd name="connsiteX40" fmla="*/ 24804 w 314364"/>
                  <a:gd name="connsiteY40" fmla="*/ 241935 h 314325"/>
                  <a:gd name="connsiteX41" fmla="*/ 39 w 314364"/>
                  <a:gd name="connsiteY41" fmla="*/ 157163 h 314325"/>
                  <a:gd name="connsiteX42" fmla="*/ 157201 w 314364"/>
                  <a:gd name="connsiteY42" fmla="*/ 0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14364" h="314325">
                    <a:moveTo>
                      <a:pt x="105291" y="86797"/>
                    </a:moveTo>
                    <a:cubicBezTo>
                      <a:pt x="108863" y="86202"/>
                      <a:pt x="112435" y="86678"/>
                      <a:pt x="115292" y="88583"/>
                    </a:cubicBezTo>
                    <a:cubicBezTo>
                      <a:pt x="121959" y="92393"/>
                      <a:pt x="125769" y="101918"/>
                      <a:pt x="128627" y="108585"/>
                    </a:cubicBezTo>
                    <a:cubicBezTo>
                      <a:pt x="130532" y="114300"/>
                      <a:pt x="133390" y="120968"/>
                      <a:pt x="132437" y="126683"/>
                    </a:cubicBezTo>
                    <a:cubicBezTo>
                      <a:pt x="131484" y="132398"/>
                      <a:pt x="126722" y="137160"/>
                      <a:pt x="122912" y="141923"/>
                    </a:cubicBezTo>
                    <a:cubicBezTo>
                      <a:pt x="120055" y="144780"/>
                      <a:pt x="120055" y="147638"/>
                      <a:pt x="121959" y="150495"/>
                    </a:cubicBezTo>
                    <a:cubicBezTo>
                      <a:pt x="134342" y="170498"/>
                      <a:pt x="151487" y="185738"/>
                      <a:pt x="173394" y="194310"/>
                    </a:cubicBezTo>
                    <a:cubicBezTo>
                      <a:pt x="176252" y="195263"/>
                      <a:pt x="179109" y="195263"/>
                      <a:pt x="181015" y="192405"/>
                    </a:cubicBezTo>
                    <a:cubicBezTo>
                      <a:pt x="184825" y="187643"/>
                      <a:pt x="188634" y="179070"/>
                      <a:pt x="194350" y="176213"/>
                    </a:cubicBezTo>
                    <a:cubicBezTo>
                      <a:pt x="201969" y="172403"/>
                      <a:pt x="210542" y="177165"/>
                      <a:pt x="217210" y="180975"/>
                    </a:cubicBezTo>
                    <a:cubicBezTo>
                      <a:pt x="223877" y="184785"/>
                      <a:pt x="233402" y="188595"/>
                      <a:pt x="234355" y="196215"/>
                    </a:cubicBezTo>
                    <a:cubicBezTo>
                      <a:pt x="235307" y="200025"/>
                      <a:pt x="234355" y="203835"/>
                      <a:pt x="233402" y="207645"/>
                    </a:cubicBezTo>
                    <a:cubicBezTo>
                      <a:pt x="228639" y="220028"/>
                      <a:pt x="217210" y="227648"/>
                      <a:pt x="204827" y="229553"/>
                    </a:cubicBezTo>
                    <a:cubicBezTo>
                      <a:pt x="193397" y="232410"/>
                      <a:pt x="183872" y="228600"/>
                      <a:pt x="173394" y="224790"/>
                    </a:cubicBezTo>
                    <a:cubicBezTo>
                      <a:pt x="163869" y="220980"/>
                      <a:pt x="154344" y="217170"/>
                      <a:pt x="145772" y="211455"/>
                    </a:cubicBezTo>
                    <a:cubicBezTo>
                      <a:pt x="128627" y="200978"/>
                      <a:pt x="114340" y="186690"/>
                      <a:pt x="101957" y="170498"/>
                    </a:cubicBezTo>
                    <a:cubicBezTo>
                      <a:pt x="98147" y="165735"/>
                      <a:pt x="94337" y="160973"/>
                      <a:pt x="91480" y="155258"/>
                    </a:cubicBezTo>
                    <a:cubicBezTo>
                      <a:pt x="87669" y="148590"/>
                      <a:pt x="83859" y="140970"/>
                      <a:pt x="81955" y="133350"/>
                    </a:cubicBezTo>
                    <a:cubicBezTo>
                      <a:pt x="81002" y="129540"/>
                      <a:pt x="81002" y="126683"/>
                      <a:pt x="81002" y="122873"/>
                    </a:cubicBezTo>
                    <a:cubicBezTo>
                      <a:pt x="81002" y="111443"/>
                      <a:pt x="85765" y="99060"/>
                      <a:pt x="95290" y="91440"/>
                    </a:cubicBezTo>
                    <a:cubicBezTo>
                      <a:pt x="98148" y="89059"/>
                      <a:pt x="101720" y="87392"/>
                      <a:pt x="105291" y="86797"/>
                    </a:cubicBezTo>
                    <a:close/>
                    <a:moveTo>
                      <a:pt x="157201" y="27622"/>
                    </a:moveTo>
                    <a:cubicBezTo>
                      <a:pt x="85764" y="27622"/>
                      <a:pt x="27661" y="85725"/>
                      <a:pt x="27661" y="157163"/>
                    </a:cubicBezTo>
                    <a:cubicBezTo>
                      <a:pt x="27661" y="184785"/>
                      <a:pt x="36234" y="210503"/>
                      <a:pt x="53379" y="232410"/>
                    </a:cubicBezTo>
                    <a:cubicBezTo>
                      <a:pt x="56236" y="236220"/>
                      <a:pt x="56236" y="240983"/>
                      <a:pt x="54331" y="245745"/>
                    </a:cubicBezTo>
                    <a:lnTo>
                      <a:pt x="39091" y="279083"/>
                    </a:lnTo>
                    <a:lnTo>
                      <a:pt x="81954" y="267653"/>
                    </a:lnTo>
                    <a:cubicBezTo>
                      <a:pt x="82906" y="266700"/>
                      <a:pt x="84811" y="266700"/>
                      <a:pt x="85764" y="266700"/>
                    </a:cubicBezTo>
                    <a:cubicBezTo>
                      <a:pt x="87669" y="266700"/>
                      <a:pt x="90526" y="267653"/>
                      <a:pt x="92431" y="268605"/>
                    </a:cubicBezTo>
                    <a:cubicBezTo>
                      <a:pt x="111481" y="280988"/>
                      <a:pt x="134341" y="286703"/>
                      <a:pt x="157201" y="286703"/>
                    </a:cubicBezTo>
                    <a:cubicBezTo>
                      <a:pt x="228639" y="286703"/>
                      <a:pt x="286741" y="228600"/>
                      <a:pt x="286741" y="157163"/>
                    </a:cubicBezTo>
                    <a:cubicBezTo>
                      <a:pt x="286741" y="85725"/>
                      <a:pt x="228639" y="27622"/>
                      <a:pt x="157201" y="27622"/>
                    </a:cubicBezTo>
                    <a:close/>
                    <a:moveTo>
                      <a:pt x="157201" y="0"/>
                    </a:moveTo>
                    <a:cubicBezTo>
                      <a:pt x="243879" y="0"/>
                      <a:pt x="314364" y="70485"/>
                      <a:pt x="314364" y="156210"/>
                    </a:cubicBezTo>
                    <a:cubicBezTo>
                      <a:pt x="314364" y="242888"/>
                      <a:pt x="243879" y="313373"/>
                      <a:pt x="157201" y="313373"/>
                    </a:cubicBezTo>
                    <a:cubicBezTo>
                      <a:pt x="131484" y="313373"/>
                      <a:pt x="105766" y="307658"/>
                      <a:pt x="82906" y="295275"/>
                    </a:cubicBezTo>
                    <a:lnTo>
                      <a:pt x="17184" y="313373"/>
                    </a:lnTo>
                    <a:cubicBezTo>
                      <a:pt x="16231" y="314325"/>
                      <a:pt x="14326" y="314325"/>
                      <a:pt x="13374" y="314325"/>
                    </a:cubicBezTo>
                    <a:cubicBezTo>
                      <a:pt x="9564" y="314325"/>
                      <a:pt x="5754" y="312420"/>
                      <a:pt x="2896" y="309563"/>
                    </a:cubicBezTo>
                    <a:cubicBezTo>
                      <a:pt x="39" y="305753"/>
                      <a:pt x="-914" y="300038"/>
                      <a:pt x="991" y="294323"/>
                    </a:cubicBezTo>
                    <a:lnTo>
                      <a:pt x="24804" y="241935"/>
                    </a:lnTo>
                    <a:cubicBezTo>
                      <a:pt x="8611" y="217170"/>
                      <a:pt x="39" y="187643"/>
                      <a:pt x="39" y="157163"/>
                    </a:cubicBezTo>
                    <a:cubicBezTo>
                      <a:pt x="39" y="70485"/>
                      <a:pt x="70524" y="0"/>
                      <a:pt x="15720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AC7E2B1-FD96-408F-97D7-F6E3ABE8A7E1}"/>
                </a:ext>
              </a:extLst>
            </p:cNvPr>
            <p:cNvSpPr txBox="1"/>
            <p:nvPr/>
          </p:nvSpPr>
          <p:spPr>
            <a:xfrm>
              <a:off x="2522238" y="10900435"/>
              <a:ext cx="1207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E53F3F"/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Monument Extended Ultrabold" panose="00000900000000000000" pitchFamily="50" charset="0"/>
                  <a:cs typeface="Poppins SemiBold" panose="00000700000000000000" pitchFamily="2" charset="0"/>
                </a:rPr>
                <a:t>Call Us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5AEE6B-2A8E-4C42-A442-52E1E7A68ACC}"/>
                </a:ext>
              </a:extLst>
            </p:cNvPr>
            <p:cNvSpPr txBox="1"/>
            <p:nvPr/>
          </p:nvSpPr>
          <p:spPr>
            <a:xfrm>
              <a:off x="2522238" y="11126428"/>
              <a:ext cx="2478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Monument Extended" panose="00000500000000000000" pitchFamily="50" charset="0"/>
                  <a:cs typeface="Poppins Light" panose="00000400000000000000" pitchFamily="2" charset="0"/>
                </a:rPr>
                <a:t>0341569847885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2AA208E-A678-4D61-9D3A-5BEC94DE1405}"/>
              </a:ext>
            </a:extLst>
          </p:cNvPr>
          <p:cNvSpPr txBox="1"/>
          <p:nvPr/>
        </p:nvSpPr>
        <p:spPr>
          <a:xfrm>
            <a:off x="1150971" y="7376583"/>
            <a:ext cx="4556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BRANDNEW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56E61D-2AF9-41E1-8E94-53F9C644D5BE}"/>
              </a:ext>
            </a:extLst>
          </p:cNvPr>
          <p:cNvSpPr txBox="1"/>
          <p:nvPr/>
        </p:nvSpPr>
        <p:spPr>
          <a:xfrm>
            <a:off x="1363370" y="7864904"/>
            <a:ext cx="41312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A5C23C-7647-4C43-9FA7-524C0A5621F9}"/>
              </a:ext>
            </a:extLst>
          </p:cNvPr>
          <p:cNvSpPr txBox="1"/>
          <p:nvPr/>
        </p:nvSpPr>
        <p:spPr>
          <a:xfrm>
            <a:off x="1691985" y="7241445"/>
            <a:ext cx="3474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" panose="00000500000000000000" pitchFamily="50" charset="0"/>
                <a:cs typeface="Poppins Light" panose="00000400000000000000" pitchFamily="2" charset="0"/>
              </a:rPr>
              <a:t>YOUR SECOND TITILE HERE</a:t>
            </a:r>
          </a:p>
        </p:txBody>
      </p:sp>
      <p:sp>
        <p:nvSpPr>
          <p:cNvPr id="28" name="-">
            <a:extLst>
              <a:ext uri="{FF2B5EF4-FFF2-40B4-BE49-F238E27FC236}">
                <a16:creationId xmlns:a16="http://schemas.microsoft.com/office/drawing/2014/main" id="{F831CFED-D1D6-49EE-8952-26A635F39B3A}"/>
              </a:ext>
            </a:extLst>
          </p:cNvPr>
          <p:cNvSpPr/>
          <p:nvPr/>
        </p:nvSpPr>
        <p:spPr>
          <a:xfrm>
            <a:off x="2595923" y="9973553"/>
            <a:ext cx="1666154" cy="36752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3CE39D-D235-436E-9CAD-AFD2790BA1FA}"/>
              </a:ext>
            </a:extLst>
          </p:cNvPr>
          <p:cNvSpPr txBox="1"/>
          <p:nvPr/>
        </p:nvSpPr>
        <p:spPr>
          <a:xfrm>
            <a:off x="2700275" y="9988038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E53F3F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VISIT US!!</a:t>
            </a:r>
          </a:p>
        </p:txBody>
      </p:sp>
      <p:sp>
        <p:nvSpPr>
          <p:cNvPr id="144" name="-">
            <a:extLst>
              <a:ext uri="{FF2B5EF4-FFF2-40B4-BE49-F238E27FC236}">
                <a16:creationId xmlns:a16="http://schemas.microsoft.com/office/drawing/2014/main" id="{0E942B86-A11B-4E84-A3C8-2C1ABA610EF4}"/>
              </a:ext>
            </a:extLst>
          </p:cNvPr>
          <p:cNvSpPr/>
          <p:nvPr/>
        </p:nvSpPr>
        <p:spPr>
          <a:xfrm>
            <a:off x="5926740" y="6894973"/>
            <a:ext cx="1285875" cy="1333500"/>
          </a:xfrm>
          <a:custGeom>
            <a:avLst/>
            <a:gdLst>
              <a:gd name="connsiteX0" fmla="*/ 1214438 w 1285875"/>
              <a:gd name="connsiteY0" fmla="*/ 1190625 h 1333500"/>
              <a:gd name="connsiteX1" fmla="*/ 1285875 w 1285875"/>
              <a:gd name="connsiteY1" fmla="*/ 1262063 h 1333500"/>
              <a:gd name="connsiteX2" fmla="*/ 1214438 w 1285875"/>
              <a:gd name="connsiteY2" fmla="*/ 1333500 h 1333500"/>
              <a:gd name="connsiteX3" fmla="*/ 1143000 w 1285875"/>
              <a:gd name="connsiteY3" fmla="*/ 1262063 h 1333500"/>
              <a:gd name="connsiteX4" fmla="*/ 1214438 w 1285875"/>
              <a:gd name="connsiteY4" fmla="*/ 1190625 h 1333500"/>
              <a:gd name="connsiteX5" fmla="*/ 985838 w 1285875"/>
              <a:gd name="connsiteY5" fmla="*/ 1190625 h 1333500"/>
              <a:gd name="connsiteX6" fmla="*/ 1057275 w 1285875"/>
              <a:gd name="connsiteY6" fmla="*/ 1262063 h 1333500"/>
              <a:gd name="connsiteX7" fmla="*/ 985838 w 1285875"/>
              <a:gd name="connsiteY7" fmla="*/ 1333500 h 1333500"/>
              <a:gd name="connsiteX8" fmla="*/ 914400 w 1285875"/>
              <a:gd name="connsiteY8" fmla="*/ 1262063 h 1333500"/>
              <a:gd name="connsiteX9" fmla="*/ 985838 w 1285875"/>
              <a:gd name="connsiteY9" fmla="*/ 1190625 h 1333500"/>
              <a:gd name="connsiteX10" fmla="*/ 757238 w 1285875"/>
              <a:gd name="connsiteY10" fmla="*/ 1190625 h 1333500"/>
              <a:gd name="connsiteX11" fmla="*/ 828675 w 1285875"/>
              <a:gd name="connsiteY11" fmla="*/ 1262063 h 1333500"/>
              <a:gd name="connsiteX12" fmla="*/ 757238 w 1285875"/>
              <a:gd name="connsiteY12" fmla="*/ 1333500 h 1333500"/>
              <a:gd name="connsiteX13" fmla="*/ 685800 w 1285875"/>
              <a:gd name="connsiteY13" fmla="*/ 1262063 h 1333500"/>
              <a:gd name="connsiteX14" fmla="*/ 757238 w 1285875"/>
              <a:gd name="connsiteY14" fmla="*/ 1190625 h 1333500"/>
              <a:gd name="connsiteX15" fmla="*/ 528638 w 1285875"/>
              <a:gd name="connsiteY15" fmla="*/ 1190625 h 1333500"/>
              <a:gd name="connsiteX16" fmla="*/ 600075 w 1285875"/>
              <a:gd name="connsiteY16" fmla="*/ 1262063 h 1333500"/>
              <a:gd name="connsiteX17" fmla="*/ 528638 w 1285875"/>
              <a:gd name="connsiteY17" fmla="*/ 1333500 h 1333500"/>
              <a:gd name="connsiteX18" fmla="*/ 457200 w 1285875"/>
              <a:gd name="connsiteY18" fmla="*/ 1262063 h 1333500"/>
              <a:gd name="connsiteX19" fmla="*/ 528638 w 1285875"/>
              <a:gd name="connsiteY19" fmla="*/ 1190625 h 1333500"/>
              <a:gd name="connsiteX20" fmla="*/ 300038 w 1285875"/>
              <a:gd name="connsiteY20" fmla="*/ 1190625 h 1333500"/>
              <a:gd name="connsiteX21" fmla="*/ 371475 w 1285875"/>
              <a:gd name="connsiteY21" fmla="*/ 1262063 h 1333500"/>
              <a:gd name="connsiteX22" fmla="*/ 300038 w 1285875"/>
              <a:gd name="connsiteY22" fmla="*/ 1333500 h 1333500"/>
              <a:gd name="connsiteX23" fmla="*/ 228600 w 1285875"/>
              <a:gd name="connsiteY23" fmla="*/ 1262063 h 1333500"/>
              <a:gd name="connsiteX24" fmla="*/ 300038 w 1285875"/>
              <a:gd name="connsiteY24" fmla="*/ 1190625 h 1333500"/>
              <a:gd name="connsiteX25" fmla="*/ 71438 w 1285875"/>
              <a:gd name="connsiteY25" fmla="*/ 1190625 h 1333500"/>
              <a:gd name="connsiteX26" fmla="*/ 142875 w 1285875"/>
              <a:gd name="connsiteY26" fmla="*/ 1262063 h 1333500"/>
              <a:gd name="connsiteX27" fmla="*/ 71438 w 1285875"/>
              <a:gd name="connsiteY27" fmla="*/ 1333500 h 1333500"/>
              <a:gd name="connsiteX28" fmla="*/ 0 w 1285875"/>
              <a:gd name="connsiteY28" fmla="*/ 1262063 h 1333500"/>
              <a:gd name="connsiteX29" fmla="*/ 71438 w 1285875"/>
              <a:gd name="connsiteY29" fmla="*/ 1190625 h 1333500"/>
              <a:gd name="connsiteX30" fmla="*/ 1214438 w 1285875"/>
              <a:gd name="connsiteY30" fmla="*/ 952500 h 1333500"/>
              <a:gd name="connsiteX31" fmla="*/ 1285875 w 1285875"/>
              <a:gd name="connsiteY31" fmla="*/ 1023938 h 1333500"/>
              <a:gd name="connsiteX32" fmla="*/ 1214438 w 1285875"/>
              <a:gd name="connsiteY32" fmla="*/ 1095375 h 1333500"/>
              <a:gd name="connsiteX33" fmla="*/ 1143000 w 1285875"/>
              <a:gd name="connsiteY33" fmla="*/ 1023938 h 1333500"/>
              <a:gd name="connsiteX34" fmla="*/ 1214438 w 1285875"/>
              <a:gd name="connsiteY34" fmla="*/ 952500 h 1333500"/>
              <a:gd name="connsiteX35" fmla="*/ 985838 w 1285875"/>
              <a:gd name="connsiteY35" fmla="*/ 952500 h 1333500"/>
              <a:gd name="connsiteX36" fmla="*/ 1057275 w 1285875"/>
              <a:gd name="connsiteY36" fmla="*/ 1023938 h 1333500"/>
              <a:gd name="connsiteX37" fmla="*/ 985838 w 1285875"/>
              <a:gd name="connsiteY37" fmla="*/ 1095375 h 1333500"/>
              <a:gd name="connsiteX38" fmla="*/ 914400 w 1285875"/>
              <a:gd name="connsiteY38" fmla="*/ 1023938 h 1333500"/>
              <a:gd name="connsiteX39" fmla="*/ 985838 w 1285875"/>
              <a:gd name="connsiteY39" fmla="*/ 952500 h 1333500"/>
              <a:gd name="connsiteX40" fmla="*/ 757238 w 1285875"/>
              <a:gd name="connsiteY40" fmla="*/ 952500 h 1333500"/>
              <a:gd name="connsiteX41" fmla="*/ 828675 w 1285875"/>
              <a:gd name="connsiteY41" fmla="*/ 1023938 h 1333500"/>
              <a:gd name="connsiteX42" fmla="*/ 757238 w 1285875"/>
              <a:gd name="connsiteY42" fmla="*/ 1095375 h 1333500"/>
              <a:gd name="connsiteX43" fmla="*/ 685800 w 1285875"/>
              <a:gd name="connsiteY43" fmla="*/ 1023938 h 1333500"/>
              <a:gd name="connsiteX44" fmla="*/ 757238 w 1285875"/>
              <a:gd name="connsiteY44" fmla="*/ 952500 h 1333500"/>
              <a:gd name="connsiteX45" fmla="*/ 528638 w 1285875"/>
              <a:gd name="connsiteY45" fmla="*/ 952500 h 1333500"/>
              <a:gd name="connsiteX46" fmla="*/ 600075 w 1285875"/>
              <a:gd name="connsiteY46" fmla="*/ 1023938 h 1333500"/>
              <a:gd name="connsiteX47" fmla="*/ 528638 w 1285875"/>
              <a:gd name="connsiteY47" fmla="*/ 1095375 h 1333500"/>
              <a:gd name="connsiteX48" fmla="*/ 457200 w 1285875"/>
              <a:gd name="connsiteY48" fmla="*/ 1023938 h 1333500"/>
              <a:gd name="connsiteX49" fmla="*/ 528638 w 1285875"/>
              <a:gd name="connsiteY49" fmla="*/ 952500 h 1333500"/>
              <a:gd name="connsiteX50" fmla="*/ 300038 w 1285875"/>
              <a:gd name="connsiteY50" fmla="*/ 952500 h 1333500"/>
              <a:gd name="connsiteX51" fmla="*/ 371475 w 1285875"/>
              <a:gd name="connsiteY51" fmla="*/ 1023938 h 1333500"/>
              <a:gd name="connsiteX52" fmla="*/ 300038 w 1285875"/>
              <a:gd name="connsiteY52" fmla="*/ 1095375 h 1333500"/>
              <a:gd name="connsiteX53" fmla="*/ 228600 w 1285875"/>
              <a:gd name="connsiteY53" fmla="*/ 1023938 h 1333500"/>
              <a:gd name="connsiteX54" fmla="*/ 300038 w 1285875"/>
              <a:gd name="connsiteY54" fmla="*/ 952500 h 1333500"/>
              <a:gd name="connsiteX55" fmla="*/ 71438 w 1285875"/>
              <a:gd name="connsiteY55" fmla="*/ 952500 h 1333500"/>
              <a:gd name="connsiteX56" fmla="*/ 142875 w 1285875"/>
              <a:gd name="connsiteY56" fmla="*/ 1023938 h 1333500"/>
              <a:gd name="connsiteX57" fmla="*/ 71438 w 1285875"/>
              <a:gd name="connsiteY57" fmla="*/ 1095375 h 1333500"/>
              <a:gd name="connsiteX58" fmla="*/ 0 w 1285875"/>
              <a:gd name="connsiteY58" fmla="*/ 1023938 h 1333500"/>
              <a:gd name="connsiteX59" fmla="*/ 71438 w 1285875"/>
              <a:gd name="connsiteY59" fmla="*/ 952500 h 1333500"/>
              <a:gd name="connsiteX60" fmla="*/ 1214438 w 1285875"/>
              <a:gd name="connsiteY60" fmla="*/ 714375 h 1333500"/>
              <a:gd name="connsiteX61" fmla="*/ 1285875 w 1285875"/>
              <a:gd name="connsiteY61" fmla="*/ 785813 h 1333500"/>
              <a:gd name="connsiteX62" fmla="*/ 1214438 w 1285875"/>
              <a:gd name="connsiteY62" fmla="*/ 857250 h 1333500"/>
              <a:gd name="connsiteX63" fmla="*/ 1143000 w 1285875"/>
              <a:gd name="connsiteY63" fmla="*/ 785813 h 1333500"/>
              <a:gd name="connsiteX64" fmla="*/ 1214438 w 1285875"/>
              <a:gd name="connsiteY64" fmla="*/ 714375 h 1333500"/>
              <a:gd name="connsiteX65" fmla="*/ 985838 w 1285875"/>
              <a:gd name="connsiteY65" fmla="*/ 714375 h 1333500"/>
              <a:gd name="connsiteX66" fmla="*/ 1057275 w 1285875"/>
              <a:gd name="connsiteY66" fmla="*/ 785813 h 1333500"/>
              <a:gd name="connsiteX67" fmla="*/ 985838 w 1285875"/>
              <a:gd name="connsiteY67" fmla="*/ 857250 h 1333500"/>
              <a:gd name="connsiteX68" fmla="*/ 914400 w 1285875"/>
              <a:gd name="connsiteY68" fmla="*/ 785813 h 1333500"/>
              <a:gd name="connsiteX69" fmla="*/ 985838 w 1285875"/>
              <a:gd name="connsiteY69" fmla="*/ 714375 h 1333500"/>
              <a:gd name="connsiteX70" fmla="*/ 757238 w 1285875"/>
              <a:gd name="connsiteY70" fmla="*/ 714375 h 1333500"/>
              <a:gd name="connsiteX71" fmla="*/ 828675 w 1285875"/>
              <a:gd name="connsiteY71" fmla="*/ 785813 h 1333500"/>
              <a:gd name="connsiteX72" fmla="*/ 757238 w 1285875"/>
              <a:gd name="connsiteY72" fmla="*/ 857250 h 1333500"/>
              <a:gd name="connsiteX73" fmla="*/ 685800 w 1285875"/>
              <a:gd name="connsiteY73" fmla="*/ 785813 h 1333500"/>
              <a:gd name="connsiteX74" fmla="*/ 757238 w 1285875"/>
              <a:gd name="connsiteY74" fmla="*/ 714375 h 1333500"/>
              <a:gd name="connsiteX75" fmla="*/ 528638 w 1285875"/>
              <a:gd name="connsiteY75" fmla="*/ 714375 h 1333500"/>
              <a:gd name="connsiteX76" fmla="*/ 600075 w 1285875"/>
              <a:gd name="connsiteY76" fmla="*/ 785813 h 1333500"/>
              <a:gd name="connsiteX77" fmla="*/ 528638 w 1285875"/>
              <a:gd name="connsiteY77" fmla="*/ 857250 h 1333500"/>
              <a:gd name="connsiteX78" fmla="*/ 457200 w 1285875"/>
              <a:gd name="connsiteY78" fmla="*/ 785813 h 1333500"/>
              <a:gd name="connsiteX79" fmla="*/ 528638 w 1285875"/>
              <a:gd name="connsiteY79" fmla="*/ 714375 h 1333500"/>
              <a:gd name="connsiteX80" fmla="*/ 300038 w 1285875"/>
              <a:gd name="connsiteY80" fmla="*/ 714375 h 1333500"/>
              <a:gd name="connsiteX81" fmla="*/ 371475 w 1285875"/>
              <a:gd name="connsiteY81" fmla="*/ 785813 h 1333500"/>
              <a:gd name="connsiteX82" fmla="*/ 300038 w 1285875"/>
              <a:gd name="connsiteY82" fmla="*/ 857250 h 1333500"/>
              <a:gd name="connsiteX83" fmla="*/ 228600 w 1285875"/>
              <a:gd name="connsiteY83" fmla="*/ 785813 h 1333500"/>
              <a:gd name="connsiteX84" fmla="*/ 300038 w 1285875"/>
              <a:gd name="connsiteY84" fmla="*/ 714375 h 1333500"/>
              <a:gd name="connsiteX85" fmla="*/ 71438 w 1285875"/>
              <a:gd name="connsiteY85" fmla="*/ 714375 h 1333500"/>
              <a:gd name="connsiteX86" fmla="*/ 142875 w 1285875"/>
              <a:gd name="connsiteY86" fmla="*/ 785813 h 1333500"/>
              <a:gd name="connsiteX87" fmla="*/ 71438 w 1285875"/>
              <a:gd name="connsiteY87" fmla="*/ 857250 h 1333500"/>
              <a:gd name="connsiteX88" fmla="*/ 0 w 1285875"/>
              <a:gd name="connsiteY88" fmla="*/ 785813 h 1333500"/>
              <a:gd name="connsiteX89" fmla="*/ 71438 w 1285875"/>
              <a:gd name="connsiteY89" fmla="*/ 714375 h 1333500"/>
              <a:gd name="connsiteX90" fmla="*/ 1214438 w 1285875"/>
              <a:gd name="connsiteY90" fmla="*/ 476250 h 1333500"/>
              <a:gd name="connsiteX91" fmla="*/ 1285875 w 1285875"/>
              <a:gd name="connsiteY91" fmla="*/ 547688 h 1333500"/>
              <a:gd name="connsiteX92" fmla="*/ 1214438 w 1285875"/>
              <a:gd name="connsiteY92" fmla="*/ 619125 h 1333500"/>
              <a:gd name="connsiteX93" fmla="*/ 1143000 w 1285875"/>
              <a:gd name="connsiteY93" fmla="*/ 547688 h 1333500"/>
              <a:gd name="connsiteX94" fmla="*/ 1214438 w 1285875"/>
              <a:gd name="connsiteY94" fmla="*/ 476250 h 1333500"/>
              <a:gd name="connsiteX95" fmla="*/ 985838 w 1285875"/>
              <a:gd name="connsiteY95" fmla="*/ 476250 h 1333500"/>
              <a:gd name="connsiteX96" fmla="*/ 1057275 w 1285875"/>
              <a:gd name="connsiteY96" fmla="*/ 547688 h 1333500"/>
              <a:gd name="connsiteX97" fmla="*/ 985838 w 1285875"/>
              <a:gd name="connsiteY97" fmla="*/ 619125 h 1333500"/>
              <a:gd name="connsiteX98" fmla="*/ 914400 w 1285875"/>
              <a:gd name="connsiteY98" fmla="*/ 547688 h 1333500"/>
              <a:gd name="connsiteX99" fmla="*/ 985838 w 1285875"/>
              <a:gd name="connsiteY99" fmla="*/ 476250 h 1333500"/>
              <a:gd name="connsiteX100" fmla="*/ 757238 w 1285875"/>
              <a:gd name="connsiteY100" fmla="*/ 476250 h 1333500"/>
              <a:gd name="connsiteX101" fmla="*/ 828675 w 1285875"/>
              <a:gd name="connsiteY101" fmla="*/ 547688 h 1333500"/>
              <a:gd name="connsiteX102" fmla="*/ 757238 w 1285875"/>
              <a:gd name="connsiteY102" fmla="*/ 619125 h 1333500"/>
              <a:gd name="connsiteX103" fmla="*/ 685800 w 1285875"/>
              <a:gd name="connsiteY103" fmla="*/ 547688 h 1333500"/>
              <a:gd name="connsiteX104" fmla="*/ 757238 w 1285875"/>
              <a:gd name="connsiteY104" fmla="*/ 476250 h 1333500"/>
              <a:gd name="connsiteX105" fmla="*/ 528638 w 1285875"/>
              <a:gd name="connsiteY105" fmla="*/ 476250 h 1333500"/>
              <a:gd name="connsiteX106" fmla="*/ 600075 w 1285875"/>
              <a:gd name="connsiteY106" fmla="*/ 547688 h 1333500"/>
              <a:gd name="connsiteX107" fmla="*/ 528638 w 1285875"/>
              <a:gd name="connsiteY107" fmla="*/ 619125 h 1333500"/>
              <a:gd name="connsiteX108" fmla="*/ 457200 w 1285875"/>
              <a:gd name="connsiteY108" fmla="*/ 547688 h 1333500"/>
              <a:gd name="connsiteX109" fmla="*/ 528638 w 1285875"/>
              <a:gd name="connsiteY109" fmla="*/ 476250 h 1333500"/>
              <a:gd name="connsiteX110" fmla="*/ 300038 w 1285875"/>
              <a:gd name="connsiteY110" fmla="*/ 476250 h 1333500"/>
              <a:gd name="connsiteX111" fmla="*/ 371475 w 1285875"/>
              <a:gd name="connsiteY111" fmla="*/ 547688 h 1333500"/>
              <a:gd name="connsiteX112" fmla="*/ 300038 w 1285875"/>
              <a:gd name="connsiteY112" fmla="*/ 619125 h 1333500"/>
              <a:gd name="connsiteX113" fmla="*/ 228600 w 1285875"/>
              <a:gd name="connsiteY113" fmla="*/ 547688 h 1333500"/>
              <a:gd name="connsiteX114" fmla="*/ 300038 w 1285875"/>
              <a:gd name="connsiteY114" fmla="*/ 476250 h 1333500"/>
              <a:gd name="connsiteX115" fmla="*/ 71438 w 1285875"/>
              <a:gd name="connsiteY115" fmla="*/ 476250 h 1333500"/>
              <a:gd name="connsiteX116" fmla="*/ 142875 w 1285875"/>
              <a:gd name="connsiteY116" fmla="*/ 547688 h 1333500"/>
              <a:gd name="connsiteX117" fmla="*/ 71438 w 1285875"/>
              <a:gd name="connsiteY117" fmla="*/ 619125 h 1333500"/>
              <a:gd name="connsiteX118" fmla="*/ 0 w 1285875"/>
              <a:gd name="connsiteY118" fmla="*/ 547688 h 1333500"/>
              <a:gd name="connsiteX119" fmla="*/ 71438 w 1285875"/>
              <a:gd name="connsiteY119" fmla="*/ 476250 h 1333500"/>
              <a:gd name="connsiteX120" fmla="*/ 1214438 w 1285875"/>
              <a:gd name="connsiteY120" fmla="*/ 238125 h 1333500"/>
              <a:gd name="connsiteX121" fmla="*/ 1285875 w 1285875"/>
              <a:gd name="connsiteY121" fmla="*/ 309563 h 1333500"/>
              <a:gd name="connsiteX122" fmla="*/ 1214438 w 1285875"/>
              <a:gd name="connsiteY122" fmla="*/ 381000 h 1333500"/>
              <a:gd name="connsiteX123" fmla="*/ 1143000 w 1285875"/>
              <a:gd name="connsiteY123" fmla="*/ 309563 h 1333500"/>
              <a:gd name="connsiteX124" fmla="*/ 1214438 w 1285875"/>
              <a:gd name="connsiteY124" fmla="*/ 238125 h 1333500"/>
              <a:gd name="connsiteX125" fmla="*/ 985838 w 1285875"/>
              <a:gd name="connsiteY125" fmla="*/ 238125 h 1333500"/>
              <a:gd name="connsiteX126" fmla="*/ 1057275 w 1285875"/>
              <a:gd name="connsiteY126" fmla="*/ 309563 h 1333500"/>
              <a:gd name="connsiteX127" fmla="*/ 985838 w 1285875"/>
              <a:gd name="connsiteY127" fmla="*/ 381000 h 1333500"/>
              <a:gd name="connsiteX128" fmla="*/ 914400 w 1285875"/>
              <a:gd name="connsiteY128" fmla="*/ 309563 h 1333500"/>
              <a:gd name="connsiteX129" fmla="*/ 985838 w 1285875"/>
              <a:gd name="connsiteY129" fmla="*/ 238125 h 1333500"/>
              <a:gd name="connsiteX130" fmla="*/ 757238 w 1285875"/>
              <a:gd name="connsiteY130" fmla="*/ 238125 h 1333500"/>
              <a:gd name="connsiteX131" fmla="*/ 828675 w 1285875"/>
              <a:gd name="connsiteY131" fmla="*/ 309563 h 1333500"/>
              <a:gd name="connsiteX132" fmla="*/ 757238 w 1285875"/>
              <a:gd name="connsiteY132" fmla="*/ 381000 h 1333500"/>
              <a:gd name="connsiteX133" fmla="*/ 685800 w 1285875"/>
              <a:gd name="connsiteY133" fmla="*/ 309563 h 1333500"/>
              <a:gd name="connsiteX134" fmla="*/ 757238 w 1285875"/>
              <a:gd name="connsiteY134" fmla="*/ 238125 h 1333500"/>
              <a:gd name="connsiteX135" fmla="*/ 528638 w 1285875"/>
              <a:gd name="connsiteY135" fmla="*/ 238125 h 1333500"/>
              <a:gd name="connsiteX136" fmla="*/ 600075 w 1285875"/>
              <a:gd name="connsiteY136" fmla="*/ 309563 h 1333500"/>
              <a:gd name="connsiteX137" fmla="*/ 528638 w 1285875"/>
              <a:gd name="connsiteY137" fmla="*/ 381000 h 1333500"/>
              <a:gd name="connsiteX138" fmla="*/ 457200 w 1285875"/>
              <a:gd name="connsiteY138" fmla="*/ 309563 h 1333500"/>
              <a:gd name="connsiteX139" fmla="*/ 528638 w 1285875"/>
              <a:gd name="connsiteY139" fmla="*/ 238125 h 1333500"/>
              <a:gd name="connsiteX140" fmla="*/ 300038 w 1285875"/>
              <a:gd name="connsiteY140" fmla="*/ 238125 h 1333500"/>
              <a:gd name="connsiteX141" fmla="*/ 371475 w 1285875"/>
              <a:gd name="connsiteY141" fmla="*/ 309563 h 1333500"/>
              <a:gd name="connsiteX142" fmla="*/ 300038 w 1285875"/>
              <a:gd name="connsiteY142" fmla="*/ 381000 h 1333500"/>
              <a:gd name="connsiteX143" fmla="*/ 228600 w 1285875"/>
              <a:gd name="connsiteY143" fmla="*/ 309563 h 1333500"/>
              <a:gd name="connsiteX144" fmla="*/ 300038 w 1285875"/>
              <a:gd name="connsiteY144" fmla="*/ 238125 h 1333500"/>
              <a:gd name="connsiteX145" fmla="*/ 71438 w 1285875"/>
              <a:gd name="connsiteY145" fmla="*/ 238125 h 1333500"/>
              <a:gd name="connsiteX146" fmla="*/ 142875 w 1285875"/>
              <a:gd name="connsiteY146" fmla="*/ 309563 h 1333500"/>
              <a:gd name="connsiteX147" fmla="*/ 71438 w 1285875"/>
              <a:gd name="connsiteY147" fmla="*/ 381000 h 1333500"/>
              <a:gd name="connsiteX148" fmla="*/ 0 w 1285875"/>
              <a:gd name="connsiteY148" fmla="*/ 309563 h 1333500"/>
              <a:gd name="connsiteX149" fmla="*/ 71438 w 1285875"/>
              <a:gd name="connsiteY149" fmla="*/ 238125 h 1333500"/>
              <a:gd name="connsiteX150" fmla="*/ 1214438 w 1285875"/>
              <a:gd name="connsiteY150" fmla="*/ 0 h 1333500"/>
              <a:gd name="connsiteX151" fmla="*/ 1285875 w 1285875"/>
              <a:gd name="connsiteY151" fmla="*/ 71438 h 1333500"/>
              <a:gd name="connsiteX152" fmla="*/ 1214438 w 1285875"/>
              <a:gd name="connsiteY152" fmla="*/ 142875 h 1333500"/>
              <a:gd name="connsiteX153" fmla="*/ 1143000 w 1285875"/>
              <a:gd name="connsiteY153" fmla="*/ 71438 h 1333500"/>
              <a:gd name="connsiteX154" fmla="*/ 1214438 w 1285875"/>
              <a:gd name="connsiteY154" fmla="*/ 0 h 1333500"/>
              <a:gd name="connsiteX155" fmla="*/ 985838 w 1285875"/>
              <a:gd name="connsiteY155" fmla="*/ 0 h 1333500"/>
              <a:gd name="connsiteX156" fmla="*/ 1057275 w 1285875"/>
              <a:gd name="connsiteY156" fmla="*/ 71438 h 1333500"/>
              <a:gd name="connsiteX157" fmla="*/ 985838 w 1285875"/>
              <a:gd name="connsiteY157" fmla="*/ 142875 h 1333500"/>
              <a:gd name="connsiteX158" fmla="*/ 914400 w 1285875"/>
              <a:gd name="connsiteY158" fmla="*/ 71438 h 1333500"/>
              <a:gd name="connsiteX159" fmla="*/ 985838 w 1285875"/>
              <a:gd name="connsiteY159" fmla="*/ 0 h 1333500"/>
              <a:gd name="connsiteX160" fmla="*/ 757238 w 1285875"/>
              <a:gd name="connsiteY160" fmla="*/ 0 h 1333500"/>
              <a:gd name="connsiteX161" fmla="*/ 828675 w 1285875"/>
              <a:gd name="connsiteY161" fmla="*/ 71438 h 1333500"/>
              <a:gd name="connsiteX162" fmla="*/ 757238 w 1285875"/>
              <a:gd name="connsiteY162" fmla="*/ 142875 h 1333500"/>
              <a:gd name="connsiteX163" fmla="*/ 685800 w 1285875"/>
              <a:gd name="connsiteY163" fmla="*/ 71438 h 1333500"/>
              <a:gd name="connsiteX164" fmla="*/ 757238 w 1285875"/>
              <a:gd name="connsiteY164" fmla="*/ 0 h 1333500"/>
              <a:gd name="connsiteX165" fmla="*/ 528638 w 1285875"/>
              <a:gd name="connsiteY165" fmla="*/ 0 h 1333500"/>
              <a:gd name="connsiteX166" fmla="*/ 600075 w 1285875"/>
              <a:gd name="connsiteY166" fmla="*/ 71438 h 1333500"/>
              <a:gd name="connsiteX167" fmla="*/ 528638 w 1285875"/>
              <a:gd name="connsiteY167" fmla="*/ 142875 h 1333500"/>
              <a:gd name="connsiteX168" fmla="*/ 457200 w 1285875"/>
              <a:gd name="connsiteY168" fmla="*/ 71438 h 1333500"/>
              <a:gd name="connsiteX169" fmla="*/ 528638 w 1285875"/>
              <a:gd name="connsiteY169" fmla="*/ 0 h 1333500"/>
              <a:gd name="connsiteX170" fmla="*/ 300038 w 1285875"/>
              <a:gd name="connsiteY170" fmla="*/ 0 h 1333500"/>
              <a:gd name="connsiteX171" fmla="*/ 371475 w 1285875"/>
              <a:gd name="connsiteY171" fmla="*/ 71438 h 1333500"/>
              <a:gd name="connsiteX172" fmla="*/ 300038 w 1285875"/>
              <a:gd name="connsiteY172" fmla="*/ 142875 h 1333500"/>
              <a:gd name="connsiteX173" fmla="*/ 228600 w 1285875"/>
              <a:gd name="connsiteY173" fmla="*/ 71438 h 1333500"/>
              <a:gd name="connsiteX174" fmla="*/ 300038 w 1285875"/>
              <a:gd name="connsiteY174" fmla="*/ 0 h 1333500"/>
              <a:gd name="connsiteX175" fmla="*/ 71438 w 1285875"/>
              <a:gd name="connsiteY175" fmla="*/ 0 h 1333500"/>
              <a:gd name="connsiteX176" fmla="*/ 142875 w 1285875"/>
              <a:gd name="connsiteY176" fmla="*/ 71438 h 1333500"/>
              <a:gd name="connsiteX177" fmla="*/ 71438 w 1285875"/>
              <a:gd name="connsiteY177" fmla="*/ 142875 h 1333500"/>
              <a:gd name="connsiteX178" fmla="*/ 0 w 1285875"/>
              <a:gd name="connsiteY178" fmla="*/ 71438 h 1333500"/>
              <a:gd name="connsiteX179" fmla="*/ 71438 w 1285875"/>
              <a:gd name="connsiteY179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85875" h="1333500">
                <a:moveTo>
                  <a:pt x="1214438" y="1190625"/>
                </a:moveTo>
                <a:cubicBezTo>
                  <a:pt x="1253891" y="1190625"/>
                  <a:pt x="1285875" y="1222609"/>
                  <a:pt x="1285875" y="1262063"/>
                </a:cubicBezTo>
                <a:cubicBezTo>
                  <a:pt x="1285875" y="1301516"/>
                  <a:pt x="1253891" y="1333500"/>
                  <a:pt x="1214438" y="1333500"/>
                </a:cubicBezTo>
                <a:cubicBezTo>
                  <a:pt x="1174984" y="1333500"/>
                  <a:pt x="1143000" y="1301516"/>
                  <a:pt x="1143000" y="1262063"/>
                </a:cubicBezTo>
                <a:cubicBezTo>
                  <a:pt x="1143000" y="1222609"/>
                  <a:pt x="1174984" y="1190625"/>
                  <a:pt x="1214438" y="1190625"/>
                </a:cubicBezTo>
                <a:close/>
                <a:moveTo>
                  <a:pt x="985838" y="1190625"/>
                </a:moveTo>
                <a:cubicBezTo>
                  <a:pt x="1025291" y="1190625"/>
                  <a:pt x="1057275" y="1222609"/>
                  <a:pt x="1057275" y="1262063"/>
                </a:cubicBezTo>
                <a:cubicBezTo>
                  <a:pt x="1057275" y="1301516"/>
                  <a:pt x="1025291" y="1333500"/>
                  <a:pt x="985838" y="1333500"/>
                </a:cubicBezTo>
                <a:cubicBezTo>
                  <a:pt x="946384" y="1333500"/>
                  <a:pt x="914400" y="1301516"/>
                  <a:pt x="914400" y="1262063"/>
                </a:cubicBezTo>
                <a:cubicBezTo>
                  <a:pt x="914400" y="1222609"/>
                  <a:pt x="946384" y="1190625"/>
                  <a:pt x="985838" y="1190625"/>
                </a:cubicBezTo>
                <a:close/>
                <a:moveTo>
                  <a:pt x="757238" y="1190625"/>
                </a:moveTo>
                <a:cubicBezTo>
                  <a:pt x="796691" y="1190625"/>
                  <a:pt x="828675" y="1222609"/>
                  <a:pt x="828675" y="1262063"/>
                </a:cubicBezTo>
                <a:cubicBezTo>
                  <a:pt x="828675" y="1301516"/>
                  <a:pt x="796691" y="1333500"/>
                  <a:pt x="757238" y="1333500"/>
                </a:cubicBezTo>
                <a:cubicBezTo>
                  <a:pt x="717784" y="1333500"/>
                  <a:pt x="685800" y="1301516"/>
                  <a:pt x="685800" y="1262063"/>
                </a:cubicBezTo>
                <a:cubicBezTo>
                  <a:pt x="685800" y="1222609"/>
                  <a:pt x="717784" y="1190625"/>
                  <a:pt x="757238" y="1190625"/>
                </a:cubicBezTo>
                <a:close/>
                <a:moveTo>
                  <a:pt x="528638" y="1190625"/>
                </a:moveTo>
                <a:cubicBezTo>
                  <a:pt x="568091" y="1190625"/>
                  <a:pt x="600075" y="1222609"/>
                  <a:pt x="600075" y="1262063"/>
                </a:cubicBezTo>
                <a:cubicBezTo>
                  <a:pt x="600075" y="1301516"/>
                  <a:pt x="568091" y="1333500"/>
                  <a:pt x="528638" y="1333500"/>
                </a:cubicBezTo>
                <a:cubicBezTo>
                  <a:pt x="489184" y="1333500"/>
                  <a:pt x="457200" y="1301516"/>
                  <a:pt x="457200" y="1262063"/>
                </a:cubicBezTo>
                <a:cubicBezTo>
                  <a:pt x="457200" y="1222609"/>
                  <a:pt x="489184" y="1190625"/>
                  <a:pt x="528638" y="1190625"/>
                </a:cubicBezTo>
                <a:close/>
                <a:moveTo>
                  <a:pt x="300038" y="1190625"/>
                </a:moveTo>
                <a:cubicBezTo>
                  <a:pt x="339491" y="1190625"/>
                  <a:pt x="371475" y="1222609"/>
                  <a:pt x="371475" y="1262063"/>
                </a:cubicBezTo>
                <a:cubicBezTo>
                  <a:pt x="371475" y="1301516"/>
                  <a:pt x="339491" y="1333500"/>
                  <a:pt x="300038" y="1333500"/>
                </a:cubicBezTo>
                <a:cubicBezTo>
                  <a:pt x="260584" y="1333500"/>
                  <a:pt x="228600" y="1301516"/>
                  <a:pt x="228600" y="1262063"/>
                </a:cubicBezTo>
                <a:cubicBezTo>
                  <a:pt x="228600" y="1222609"/>
                  <a:pt x="260584" y="1190625"/>
                  <a:pt x="300038" y="1190625"/>
                </a:cubicBezTo>
                <a:close/>
                <a:moveTo>
                  <a:pt x="71438" y="1190625"/>
                </a:moveTo>
                <a:cubicBezTo>
                  <a:pt x="110891" y="1190625"/>
                  <a:pt x="142875" y="1222609"/>
                  <a:pt x="142875" y="1262063"/>
                </a:cubicBezTo>
                <a:cubicBezTo>
                  <a:pt x="142875" y="1301516"/>
                  <a:pt x="110891" y="1333500"/>
                  <a:pt x="71438" y="1333500"/>
                </a:cubicBezTo>
                <a:cubicBezTo>
                  <a:pt x="31984" y="1333500"/>
                  <a:pt x="0" y="1301516"/>
                  <a:pt x="0" y="1262063"/>
                </a:cubicBezTo>
                <a:cubicBezTo>
                  <a:pt x="0" y="1222609"/>
                  <a:pt x="31984" y="1190625"/>
                  <a:pt x="71438" y="1190625"/>
                </a:cubicBezTo>
                <a:close/>
                <a:moveTo>
                  <a:pt x="1214438" y="952500"/>
                </a:moveTo>
                <a:cubicBezTo>
                  <a:pt x="1253891" y="952500"/>
                  <a:pt x="1285875" y="984484"/>
                  <a:pt x="1285875" y="1023938"/>
                </a:cubicBezTo>
                <a:cubicBezTo>
                  <a:pt x="1285875" y="1063391"/>
                  <a:pt x="1253891" y="1095375"/>
                  <a:pt x="1214438" y="1095375"/>
                </a:cubicBezTo>
                <a:cubicBezTo>
                  <a:pt x="1174984" y="1095375"/>
                  <a:pt x="1143000" y="1063391"/>
                  <a:pt x="1143000" y="1023938"/>
                </a:cubicBezTo>
                <a:cubicBezTo>
                  <a:pt x="1143000" y="984484"/>
                  <a:pt x="1174984" y="952500"/>
                  <a:pt x="1214438" y="952500"/>
                </a:cubicBezTo>
                <a:close/>
                <a:moveTo>
                  <a:pt x="985838" y="952500"/>
                </a:moveTo>
                <a:cubicBezTo>
                  <a:pt x="1025291" y="952500"/>
                  <a:pt x="1057275" y="984484"/>
                  <a:pt x="1057275" y="1023938"/>
                </a:cubicBezTo>
                <a:cubicBezTo>
                  <a:pt x="1057275" y="1063391"/>
                  <a:pt x="1025291" y="1095375"/>
                  <a:pt x="985838" y="1095375"/>
                </a:cubicBezTo>
                <a:cubicBezTo>
                  <a:pt x="946384" y="1095375"/>
                  <a:pt x="914400" y="1063391"/>
                  <a:pt x="914400" y="1023938"/>
                </a:cubicBezTo>
                <a:cubicBezTo>
                  <a:pt x="914400" y="984484"/>
                  <a:pt x="946384" y="952500"/>
                  <a:pt x="985838" y="952500"/>
                </a:cubicBezTo>
                <a:close/>
                <a:moveTo>
                  <a:pt x="757238" y="952500"/>
                </a:moveTo>
                <a:cubicBezTo>
                  <a:pt x="796691" y="952500"/>
                  <a:pt x="828675" y="984484"/>
                  <a:pt x="828675" y="1023938"/>
                </a:cubicBezTo>
                <a:cubicBezTo>
                  <a:pt x="828675" y="1063391"/>
                  <a:pt x="796691" y="1095375"/>
                  <a:pt x="757238" y="1095375"/>
                </a:cubicBezTo>
                <a:cubicBezTo>
                  <a:pt x="717784" y="1095375"/>
                  <a:pt x="685800" y="1063391"/>
                  <a:pt x="685800" y="1023938"/>
                </a:cubicBezTo>
                <a:cubicBezTo>
                  <a:pt x="685800" y="984484"/>
                  <a:pt x="717784" y="952500"/>
                  <a:pt x="757238" y="952500"/>
                </a:cubicBezTo>
                <a:close/>
                <a:moveTo>
                  <a:pt x="528638" y="952500"/>
                </a:moveTo>
                <a:cubicBezTo>
                  <a:pt x="568091" y="952500"/>
                  <a:pt x="600075" y="984484"/>
                  <a:pt x="600075" y="1023938"/>
                </a:cubicBezTo>
                <a:cubicBezTo>
                  <a:pt x="600075" y="1063391"/>
                  <a:pt x="568091" y="1095375"/>
                  <a:pt x="528638" y="1095375"/>
                </a:cubicBezTo>
                <a:cubicBezTo>
                  <a:pt x="489184" y="1095375"/>
                  <a:pt x="457200" y="1063391"/>
                  <a:pt x="457200" y="1023938"/>
                </a:cubicBezTo>
                <a:cubicBezTo>
                  <a:pt x="457200" y="984484"/>
                  <a:pt x="489184" y="952500"/>
                  <a:pt x="528638" y="952500"/>
                </a:cubicBezTo>
                <a:close/>
                <a:moveTo>
                  <a:pt x="300038" y="952500"/>
                </a:moveTo>
                <a:cubicBezTo>
                  <a:pt x="339491" y="952500"/>
                  <a:pt x="371475" y="984484"/>
                  <a:pt x="371475" y="1023938"/>
                </a:cubicBezTo>
                <a:cubicBezTo>
                  <a:pt x="371475" y="1063391"/>
                  <a:pt x="339491" y="1095375"/>
                  <a:pt x="300038" y="1095375"/>
                </a:cubicBezTo>
                <a:cubicBezTo>
                  <a:pt x="260584" y="1095375"/>
                  <a:pt x="228600" y="1063391"/>
                  <a:pt x="228600" y="1023938"/>
                </a:cubicBezTo>
                <a:cubicBezTo>
                  <a:pt x="228600" y="984484"/>
                  <a:pt x="260584" y="952500"/>
                  <a:pt x="300038" y="952500"/>
                </a:cubicBezTo>
                <a:close/>
                <a:moveTo>
                  <a:pt x="71438" y="952500"/>
                </a:moveTo>
                <a:cubicBezTo>
                  <a:pt x="110891" y="952500"/>
                  <a:pt x="142875" y="984484"/>
                  <a:pt x="142875" y="1023938"/>
                </a:cubicBezTo>
                <a:cubicBezTo>
                  <a:pt x="142875" y="1063391"/>
                  <a:pt x="110891" y="1095375"/>
                  <a:pt x="71438" y="1095375"/>
                </a:cubicBezTo>
                <a:cubicBezTo>
                  <a:pt x="31984" y="1095375"/>
                  <a:pt x="0" y="1063391"/>
                  <a:pt x="0" y="1023938"/>
                </a:cubicBezTo>
                <a:cubicBezTo>
                  <a:pt x="0" y="984484"/>
                  <a:pt x="31984" y="952500"/>
                  <a:pt x="71438" y="952500"/>
                </a:cubicBezTo>
                <a:close/>
                <a:moveTo>
                  <a:pt x="1214438" y="714375"/>
                </a:moveTo>
                <a:cubicBezTo>
                  <a:pt x="1253891" y="714375"/>
                  <a:pt x="1285875" y="746359"/>
                  <a:pt x="1285875" y="785813"/>
                </a:cubicBezTo>
                <a:cubicBezTo>
                  <a:pt x="1285875" y="825266"/>
                  <a:pt x="1253891" y="857250"/>
                  <a:pt x="1214438" y="857250"/>
                </a:cubicBezTo>
                <a:cubicBezTo>
                  <a:pt x="1174984" y="857250"/>
                  <a:pt x="1143000" y="825266"/>
                  <a:pt x="1143000" y="785813"/>
                </a:cubicBezTo>
                <a:cubicBezTo>
                  <a:pt x="1143000" y="746359"/>
                  <a:pt x="1174984" y="714375"/>
                  <a:pt x="1214438" y="714375"/>
                </a:cubicBezTo>
                <a:close/>
                <a:moveTo>
                  <a:pt x="985838" y="714375"/>
                </a:moveTo>
                <a:cubicBezTo>
                  <a:pt x="1025291" y="714375"/>
                  <a:pt x="1057275" y="746359"/>
                  <a:pt x="1057275" y="785813"/>
                </a:cubicBezTo>
                <a:cubicBezTo>
                  <a:pt x="1057275" y="825266"/>
                  <a:pt x="1025291" y="857250"/>
                  <a:pt x="985838" y="857250"/>
                </a:cubicBezTo>
                <a:cubicBezTo>
                  <a:pt x="946384" y="857250"/>
                  <a:pt x="914400" y="825266"/>
                  <a:pt x="914400" y="785813"/>
                </a:cubicBezTo>
                <a:cubicBezTo>
                  <a:pt x="914400" y="746359"/>
                  <a:pt x="946384" y="714375"/>
                  <a:pt x="985838" y="714375"/>
                </a:cubicBezTo>
                <a:close/>
                <a:moveTo>
                  <a:pt x="757238" y="714375"/>
                </a:moveTo>
                <a:cubicBezTo>
                  <a:pt x="796691" y="714375"/>
                  <a:pt x="828675" y="746359"/>
                  <a:pt x="828675" y="785813"/>
                </a:cubicBezTo>
                <a:cubicBezTo>
                  <a:pt x="828675" y="825266"/>
                  <a:pt x="796691" y="857250"/>
                  <a:pt x="757238" y="857250"/>
                </a:cubicBezTo>
                <a:cubicBezTo>
                  <a:pt x="717784" y="857250"/>
                  <a:pt x="685800" y="825266"/>
                  <a:pt x="685800" y="785813"/>
                </a:cubicBezTo>
                <a:cubicBezTo>
                  <a:pt x="685800" y="746359"/>
                  <a:pt x="717784" y="714375"/>
                  <a:pt x="757238" y="714375"/>
                </a:cubicBezTo>
                <a:close/>
                <a:moveTo>
                  <a:pt x="528638" y="714375"/>
                </a:moveTo>
                <a:cubicBezTo>
                  <a:pt x="568091" y="714375"/>
                  <a:pt x="600075" y="746359"/>
                  <a:pt x="600075" y="785813"/>
                </a:cubicBezTo>
                <a:cubicBezTo>
                  <a:pt x="600075" y="825266"/>
                  <a:pt x="568091" y="857250"/>
                  <a:pt x="528638" y="857250"/>
                </a:cubicBezTo>
                <a:cubicBezTo>
                  <a:pt x="489184" y="857250"/>
                  <a:pt x="457200" y="825266"/>
                  <a:pt x="457200" y="785813"/>
                </a:cubicBezTo>
                <a:cubicBezTo>
                  <a:pt x="457200" y="746359"/>
                  <a:pt x="489184" y="714375"/>
                  <a:pt x="528638" y="714375"/>
                </a:cubicBezTo>
                <a:close/>
                <a:moveTo>
                  <a:pt x="300038" y="714375"/>
                </a:moveTo>
                <a:cubicBezTo>
                  <a:pt x="339491" y="714375"/>
                  <a:pt x="371475" y="746359"/>
                  <a:pt x="371475" y="785813"/>
                </a:cubicBezTo>
                <a:cubicBezTo>
                  <a:pt x="371475" y="825266"/>
                  <a:pt x="339491" y="857250"/>
                  <a:pt x="300038" y="857250"/>
                </a:cubicBezTo>
                <a:cubicBezTo>
                  <a:pt x="260584" y="857250"/>
                  <a:pt x="228600" y="825266"/>
                  <a:pt x="228600" y="785813"/>
                </a:cubicBezTo>
                <a:cubicBezTo>
                  <a:pt x="228600" y="746359"/>
                  <a:pt x="260584" y="714375"/>
                  <a:pt x="300038" y="714375"/>
                </a:cubicBezTo>
                <a:close/>
                <a:moveTo>
                  <a:pt x="71438" y="714375"/>
                </a:moveTo>
                <a:cubicBezTo>
                  <a:pt x="110891" y="714375"/>
                  <a:pt x="142875" y="746359"/>
                  <a:pt x="142875" y="785813"/>
                </a:cubicBezTo>
                <a:cubicBezTo>
                  <a:pt x="142875" y="825266"/>
                  <a:pt x="110891" y="857250"/>
                  <a:pt x="71438" y="857250"/>
                </a:cubicBezTo>
                <a:cubicBezTo>
                  <a:pt x="31984" y="857250"/>
                  <a:pt x="0" y="825266"/>
                  <a:pt x="0" y="785813"/>
                </a:cubicBezTo>
                <a:cubicBezTo>
                  <a:pt x="0" y="746359"/>
                  <a:pt x="31984" y="714375"/>
                  <a:pt x="71438" y="714375"/>
                </a:cubicBezTo>
                <a:close/>
                <a:moveTo>
                  <a:pt x="1214438" y="476250"/>
                </a:moveTo>
                <a:cubicBezTo>
                  <a:pt x="1253891" y="476250"/>
                  <a:pt x="1285875" y="508234"/>
                  <a:pt x="1285875" y="547688"/>
                </a:cubicBezTo>
                <a:cubicBezTo>
                  <a:pt x="1285875" y="587141"/>
                  <a:pt x="1253891" y="619125"/>
                  <a:pt x="1214438" y="619125"/>
                </a:cubicBezTo>
                <a:cubicBezTo>
                  <a:pt x="1174984" y="619125"/>
                  <a:pt x="1143000" y="587141"/>
                  <a:pt x="1143000" y="547688"/>
                </a:cubicBezTo>
                <a:cubicBezTo>
                  <a:pt x="1143000" y="508234"/>
                  <a:pt x="1174984" y="476250"/>
                  <a:pt x="1214438" y="476250"/>
                </a:cubicBezTo>
                <a:close/>
                <a:moveTo>
                  <a:pt x="985838" y="476250"/>
                </a:moveTo>
                <a:cubicBezTo>
                  <a:pt x="1025291" y="476250"/>
                  <a:pt x="1057275" y="508234"/>
                  <a:pt x="1057275" y="547688"/>
                </a:cubicBezTo>
                <a:cubicBezTo>
                  <a:pt x="1057275" y="587141"/>
                  <a:pt x="1025291" y="619125"/>
                  <a:pt x="985838" y="619125"/>
                </a:cubicBezTo>
                <a:cubicBezTo>
                  <a:pt x="946384" y="619125"/>
                  <a:pt x="914400" y="587141"/>
                  <a:pt x="914400" y="547688"/>
                </a:cubicBezTo>
                <a:cubicBezTo>
                  <a:pt x="914400" y="508234"/>
                  <a:pt x="946384" y="476250"/>
                  <a:pt x="985838" y="476250"/>
                </a:cubicBezTo>
                <a:close/>
                <a:moveTo>
                  <a:pt x="757238" y="476250"/>
                </a:moveTo>
                <a:cubicBezTo>
                  <a:pt x="796691" y="476250"/>
                  <a:pt x="828675" y="508234"/>
                  <a:pt x="828675" y="547688"/>
                </a:cubicBezTo>
                <a:cubicBezTo>
                  <a:pt x="828675" y="587141"/>
                  <a:pt x="796691" y="619125"/>
                  <a:pt x="757238" y="619125"/>
                </a:cubicBezTo>
                <a:cubicBezTo>
                  <a:pt x="717784" y="619125"/>
                  <a:pt x="685800" y="587141"/>
                  <a:pt x="685800" y="547688"/>
                </a:cubicBezTo>
                <a:cubicBezTo>
                  <a:pt x="685800" y="508234"/>
                  <a:pt x="717784" y="476250"/>
                  <a:pt x="757238" y="476250"/>
                </a:cubicBezTo>
                <a:close/>
                <a:moveTo>
                  <a:pt x="528638" y="476250"/>
                </a:moveTo>
                <a:cubicBezTo>
                  <a:pt x="568091" y="476250"/>
                  <a:pt x="600075" y="508234"/>
                  <a:pt x="600075" y="547688"/>
                </a:cubicBezTo>
                <a:cubicBezTo>
                  <a:pt x="600075" y="587141"/>
                  <a:pt x="568091" y="619125"/>
                  <a:pt x="528638" y="619125"/>
                </a:cubicBezTo>
                <a:cubicBezTo>
                  <a:pt x="489184" y="619125"/>
                  <a:pt x="457200" y="587141"/>
                  <a:pt x="457200" y="547688"/>
                </a:cubicBezTo>
                <a:cubicBezTo>
                  <a:pt x="457200" y="508234"/>
                  <a:pt x="489184" y="476250"/>
                  <a:pt x="528638" y="476250"/>
                </a:cubicBezTo>
                <a:close/>
                <a:moveTo>
                  <a:pt x="300038" y="476250"/>
                </a:moveTo>
                <a:cubicBezTo>
                  <a:pt x="339491" y="476250"/>
                  <a:pt x="371475" y="508234"/>
                  <a:pt x="371475" y="547688"/>
                </a:cubicBezTo>
                <a:cubicBezTo>
                  <a:pt x="371475" y="587141"/>
                  <a:pt x="339491" y="619125"/>
                  <a:pt x="300038" y="619125"/>
                </a:cubicBezTo>
                <a:cubicBezTo>
                  <a:pt x="260584" y="619125"/>
                  <a:pt x="228600" y="587141"/>
                  <a:pt x="228600" y="547688"/>
                </a:cubicBezTo>
                <a:cubicBezTo>
                  <a:pt x="228600" y="508234"/>
                  <a:pt x="260584" y="476250"/>
                  <a:pt x="300038" y="476250"/>
                </a:cubicBezTo>
                <a:close/>
                <a:moveTo>
                  <a:pt x="71438" y="476250"/>
                </a:moveTo>
                <a:cubicBezTo>
                  <a:pt x="110891" y="476250"/>
                  <a:pt x="142875" y="508234"/>
                  <a:pt x="142875" y="547688"/>
                </a:cubicBezTo>
                <a:cubicBezTo>
                  <a:pt x="142875" y="587141"/>
                  <a:pt x="110891" y="619125"/>
                  <a:pt x="71438" y="619125"/>
                </a:cubicBezTo>
                <a:cubicBezTo>
                  <a:pt x="31984" y="619125"/>
                  <a:pt x="0" y="587141"/>
                  <a:pt x="0" y="547688"/>
                </a:cubicBezTo>
                <a:cubicBezTo>
                  <a:pt x="0" y="508234"/>
                  <a:pt x="31984" y="476250"/>
                  <a:pt x="71438" y="476250"/>
                </a:cubicBezTo>
                <a:close/>
                <a:moveTo>
                  <a:pt x="1214438" y="238125"/>
                </a:moveTo>
                <a:cubicBezTo>
                  <a:pt x="1253891" y="238125"/>
                  <a:pt x="1285875" y="270109"/>
                  <a:pt x="1285875" y="309563"/>
                </a:cubicBezTo>
                <a:cubicBezTo>
                  <a:pt x="1285875" y="349016"/>
                  <a:pt x="1253891" y="381000"/>
                  <a:pt x="1214438" y="381000"/>
                </a:cubicBezTo>
                <a:cubicBezTo>
                  <a:pt x="1174984" y="381000"/>
                  <a:pt x="1143000" y="349016"/>
                  <a:pt x="1143000" y="309563"/>
                </a:cubicBezTo>
                <a:cubicBezTo>
                  <a:pt x="1143000" y="270109"/>
                  <a:pt x="1174984" y="238125"/>
                  <a:pt x="1214438" y="238125"/>
                </a:cubicBezTo>
                <a:close/>
                <a:moveTo>
                  <a:pt x="985838" y="238125"/>
                </a:moveTo>
                <a:cubicBezTo>
                  <a:pt x="1025291" y="238125"/>
                  <a:pt x="1057275" y="270109"/>
                  <a:pt x="1057275" y="309563"/>
                </a:cubicBezTo>
                <a:cubicBezTo>
                  <a:pt x="1057275" y="349016"/>
                  <a:pt x="1025291" y="381000"/>
                  <a:pt x="985838" y="381000"/>
                </a:cubicBezTo>
                <a:cubicBezTo>
                  <a:pt x="946384" y="381000"/>
                  <a:pt x="914400" y="349016"/>
                  <a:pt x="914400" y="309563"/>
                </a:cubicBezTo>
                <a:cubicBezTo>
                  <a:pt x="914400" y="270109"/>
                  <a:pt x="946384" y="238125"/>
                  <a:pt x="985838" y="238125"/>
                </a:cubicBezTo>
                <a:close/>
                <a:moveTo>
                  <a:pt x="757238" y="238125"/>
                </a:moveTo>
                <a:cubicBezTo>
                  <a:pt x="796691" y="238125"/>
                  <a:pt x="828675" y="270109"/>
                  <a:pt x="828675" y="309563"/>
                </a:cubicBezTo>
                <a:cubicBezTo>
                  <a:pt x="828675" y="349016"/>
                  <a:pt x="796691" y="381000"/>
                  <a:pt x="757238" y="381000"/>
                </a:cubicBezTo>
                <a:cubicBezTo>
                  <a:pt x="717784" y="381000"/>
                  <a:pt x="685800" y="349016"/>
                  <a:pt x="685800" y="309563"/>
                </a:cubicBezTo>
                <a:cubicBezTo>
                  <a:pt x="685800" y="270109"/>
                  <a:pt x="717784" y="238125"/>
                  <a:pt x="757238" y="238125"/>
                </a:cubicBezTo>
                <a:close/>
                <a:moveTo>
                  <a:pt x="528638" y="238125"/>
                </a:moveTo>
                <a:cubicBezTo>
                  <a:pt x="568091" y="238125"/>
                  <a:pt x="600075" y="270109"/>
                  <a:pt x="600075" y="309563"/>
                </a:cubicBezTo>
                <a:cubicBezTo>
                  <a:pt x="600075" y="349016"/>
                  <a:pt x="568091" y="381000"/>
                  <a:pt x="528638" y="381000"/>
                </a:cubicBezTo>
                <a:cubicBezTo>
                  <a:pt x="489184" y="381000"/>
                  <a:pt x="457200" y="349016"/>
                  <a:pt x="457200" y="309563"/>
                </a:cubicBezTo>
                <a:cubicBezTo>
                  <a:pt x="457200" y="270109"/>
                  <a:pt x="489184" y="238125"/>
                  <a:pt x="528638" y="238125"/>
                </a:cubicBezTo>
                <a:close/>
                <a:moveTo>
                  <a:pt x="300038" y="238125"/>
                </a:moveTo>
                <a:cubicBezTo>
                  <a:pt x="339491" y="238125"/>
                  <a:pt x="371475" y="270109"/>
                  <a:pt x="371475" y="309563"/>
                </a:cubicBezTo>
                <a:cubicBezTo>
                  <a:pt x="371475" y="349016"/>
                  <a:pt x="339491" y="381000"/>
                  <a:pt x="300038" y="381000"/>
                </a:cubicBezTo>
                <a:cubicBezTo>
                  <a:pt x="260584" y="381000"/>
                  <a:pt x="228600" y="349016"/>
                  <a:pt x="228600" y="309563"/>
                </a:cubicBezTo>
                <a:cubicBezTo>
                  <a:pt x="228600" y="270109"/>
                  <a:pt x="260584" y="238125"/>
                  <a:pt x="300038" y="238125"/>
                </a:cubicBezTo>
                <a:close/>
                <a:moveTo>
                  <a:pt x="71438" y="238125"/>
                </a:moveTo>
                <a:cubicBezTo>
                  <a:pt x="110891" y="238125"/>
                  <a:pt x="142875" y="270109"/>
                  <a:pt x="142875" y="309563"/>
                </a:cubicBezTo>
                <a:cubicBezTo>
                  <a:pt x="142875" y="349016"/>
                  <a:pt x="110891" y="381000"/>
                  <a:pt x="71438" y="381000"/>
                </a:cubicBezTo>
                <a:cubicBezTo>
                  <a:pt x="31984" y="381000"/>
                  <a:pt x="0" y="349016"/>
                  <a:pt x="0" y="309563"/>
                </a:cubicBezTo>
                <a:cubicBezTo>
                  <a:pt x="0" y="270109"/>
                  <a:pt x="31984" y="238125"/>
                  <a:pt x="71438" y="238125"/>
                </a:cubicBezTo>
                <a:close/>
                <a:moveTo>
                  <a:pt x="1214438" y="0"/>
                </a:moveTo>
                <a:cubicBezTo>
                  <a:pt x="1253891" y="0"/>
                  <a:pt x="1285875" y="31984"/>
                  <a:pt x="1285875" y="71438"/>
                </a:cubicBezTo>
                <a:cubicBezTo>
                  <a:pt x="1285875" y="110891"/>
                  <a:pt x="1253891" y="142875"/>
                  <a:pt x="1214438" y="142875"/>
                </a:cubicBezTo>
                <a:cubicBezTo>
                  <a:pt x="1174984" y="142875"/>
                  <a:pt x="1143000" y="110891"/>
                  <a:pt x="1143000" y="71438"/>
                </a:cubicBezTo>
                <a:cubicBezTo>
                  <a:pt x="1143000" y="31984"/>
                  <a:pt x="1174984" y="0"/>
                  <a:pt x="1214438" y="0"/>
                </a:cubicBezTo>
                <a:close/>
                <a:moveTo>
                  <a:pt x="985838" y="0"/>
                </a:moveTo>
                <a:cubicBezTo>
                  <a:pt x="1025291" y="0"/>
                  <a:pt x="1057275" y="31984"/>
                  <a:pt x="1057275" y="71438"/>
                </a:cubicBezTo>
                <a:cubicBezTo>
                  <a:pt x="1057275" y="110891"/>
                  <a:pt x="1025291" y="142875"/>
                  <a:pt x="985838" y="142875"/>
                </a:cubicBezTo>
                <a:cubicBezTo>
                  <a:pt x="946384" y="142875"/>
                  <a:pt x="914400" y="110891"/>
                  <a:pt x="914400" y="71438"/>
                </a:cubicBezTo>
                <a:cubicBezTo>
                  <a:pt x="914400" y="31984"/>
                  <a:pt x="946384" y="0"/>
                  <a:pt x="985838" y="0"/>
                </a:cubicBezTo>
                <a:close/>
                <a:moveTo>
                  <a:pt x="757238" y="0"/>
                </a:moveTo>
                <a:cubicBezTo>
                  <a:pt x="796691" y="0"/>
                  <a:pt x="828675" y="31984"/>
                  <a:pt x="828675" y="71438"/>
                </a:cubicBezTo>
                <a:cubicBezTo>
                  <a:pt x="828675" y="110891"/>
                  <a:pt x="796691" y="142875"/>
                  <a:pt x="757238" y="142875"/>
                </a:cubicBezTo>
                <a:cubicBezTo>
                  <a:pt x="717784" y="142875"/>
                  <a:pt x="685800" y="110891"/>
                  <a:pt x="685800" y="71438"/>
                </a:cubicBezTo>
                <a:cubicBezTo>
                  <a:pt x="685800" y="31984"/>
                  <a:pt x="717784" y="0"/>
                  <a:pt x="757238" y="0"/>
                </a:cubicBezTo>
                <a:close/>
                <a:moveTo>
                  <a:pt x="528638" y="0"/>
                </a:moveTo>
                <a:cubicBezTo>
                  <a:pt x="568091" y="0"/>
                  <a:pt x="600075" y="31984"/>
                  <a:pt x="600075" y="71438"/>
                </a:cubicBezTo>
                <a:cubicBezTo>
                  <a:pt x="600075" y="110891"/>
                  <a:pt x="568091" y="142875"/>
                  <a:pt x="528638" y="142875"/>
                </a:cubicBezTo>
                <a:cubicBezTo>
                  <a:pt x="489184" y="142875"/>
                  <a:pt x="457200" y="110891"/>
                  <a:pt x="457200" y="71438"/>
                </a:cubicBezTo>
                <a:cubicBezTo>
                  <a:pt x="457200" y="31984"/>
                  <a:pt x="489184" y="0"/>
                  <a:pt x="528638" y="0"/>
                </a:cubicBezTo>
                <a:close/>
                <a:moveTo>
                  <a:pt x="300038" y="0"/>
                </a:moveTo>
                <a:cubicBezTo>
                  <a:pt x="339491" y="0"/>
                  <a:pt x="371475" y="31984"/>
                  <a:pt x="371475" y="71438"/>
                </a:cubicBezTo>
                <a:cubicBezTo>
                  <a:pt x="371475" y="110891"/>
                  <a:pt x="339491" y="142875"/>
                  <a:pt x="300038" y="142875"/>
                </a:cubicBezTo>
                <a:cubicBezTo>
                  <a:pt x="260584" y="142875"/>
                  <a:pt x="228600" y="110891"/>
                  <a:pt x="228600" y="71438"/>
                </a:cubicBezTo>
                <a:cubicBezTo>
                  <a:pt x="228600" y="31984"/>
                  <a:pt x="260584" y="0"/>
                  <a:pt x="300038" y="0"/>
                </a:cubicBezTo>
                <a:close/>
                <a:moveTo>
                  <a:pt x="71438" y="0"/>
                </a:moveTo>
                <a:cubicBezTo>
                  <a:pt x="110891" y="0"/>
                  <a:pt x="142875" y="31984"/>
                  <a:pt x="142875" y="71438"/>
                </a:cubicBezTo>
                <a:cubicBezTo>
                  <a:pt x="142875" y="110891"/>
                  <a:pt x="110891" y="142875"/>
                  <a:pt x="71438" y="142875"/>
                </a:cubicBezTo>
                <a:cubicBezTo>
                  <a:pt x="31984" y="142875"/>
                  <a:pt x="0" y="110891"/>
                  <a:pt x="0" y="71438"/>
                </a:cubicBezTo>
                <a:cubicBezTo>
                  <a:pt x="0" y="31984"/>
                  <a:pt x="31984" y="0"/>
                  <a:pt x="71438" y="0"/>
                </a:cubicBezTo>
                <a:close/>
              </a:path>
            </a:pathLst>
          </a:custGeom>
          <a:solidFill>
            <a:srgbClr val="E53F3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-">
            <a:extLst>
              <a:ext uri="{FF2B5EF4-FFF2-40B4-BE49-F238E27FC236}">
                <a16:creationId xmlns:a16="http://schemas.microsoft.com/office/drawing/2014/main" id="{680D57F5-2366-4AF9-BC43-BE5FCF97DAE3}"/>
              </a:ext>
            </a:extLst>
          </p:cNvPr>
          <p:cNvSpPr/>
          <p:nvPr/>
        </p:nvSpPr>
        <p:spPr>
          <a:xfrm>
            <a:off x="-323146" y="9046188"/>
            <a:ext cx="1285875" cy="1333500"/>
          </a:xfrm>
          <a:custGeom>
            <a:avLst/>
            <a:gdLst>
              <a:gd name="connsiteX0" fmla="*/ 1214438 w 1285875"/>
              <a:gd name="connsiteY0" fmla="*/ 1190625 h 1333500"/>
              <a:gd name="connsiteX1" fmla="*/ 1285875 w 1285875"/>
              <a:gd name="connsiteY1" fmla="*/ 1262063 h 1333500"/>
              <a:gd name="connsiteX2" fmla="*/ 1214438 w 1285875"/>
              <a:gd name="connsiteY2" fmla="*/ 1333500 h 1333500"/>
              <a:gd name="connsiteX3" fmla="*/ 1143000 w 1285875"/>
              <a:gd name="connsiteY3" fmla="*/ 1262063 h 1333500"/>
              <a:gd name="connsiteX4" fmla="*/ 1214438 w 1285875"/>
              <a:gd name="connsiteY4" fmla="*/ 1190625 h 1333500"/>
              <a:gd name="connsiteX5" fmla="*/ 985838 w 1285875"/>
              <a:gd name="connsiteY5" fmla="*/ 1190625 h 1333500"/>
              <a:gd name="connsiteX6" fmla="*/ 1057275 w 1285875"/>
              <a:gd name="connsiteY6" fmla="*/ 1262063 h 1333500"/>
              <a:gd name="connsiteX7" fmla="*/ 985838 w 1285875"/>
              <a:gd name="connsiteY7" fmla="*/ 1333500 h 1333500"/>
              <a:gd name="connsiteX8" fmla="*/ 914400 w 1285875"/>
              <a:gd name="connsiteY8" fmla="*/ 1262063 h 1333500"/>
              <a:gd name="connsiteX9" fmla="*/ 985838 w 1285875"/>
              <a:gd name="connsiteY9" fmla="*/ 1190625 h 1333500"/>
              <a:gd name="connsiteX10" fmla="*/ 757238 w 1285875"/>
              <a:gd name="connsiteY10" fmla="*/ 1190625 h 1333500"/>
              <a:gd name="connsiteX11" fmla="*/ 828675 w 1285875"/>
              <a:gd name="connsiteY11" fmla="*/ 1262063 h 1333500"/>
              <a:gd name="connsiteX12" fmla="*/ 757238 w 1285875"/>
              <a:gd name="connsiteY12" fmla="*/ 1333500 h 1333500"/>
              <a:gd name="connsiteX13" fmla="*/ 685800 w 1285875"/>
              <a:gd name="connsiteY13" fmla="*/ 1262063 h 1333500"/>
              <a:gd name="connsiteX14" fmla="*/ 757238 w 1285875"/>
              <a:gd name="connsiteY14" fmla="*/ 1190625 h 1333500"/>
              <a:gd name="connsiteX15" fmla="*/ 528638 w 1285875"/>
              <a:gd name="connsiteY15" fmla="*/ 1190625 h 1333500"/>
              <a:gd name="connsiteX16" fmla="*/ 600075 w 1285875"/>
              <a:gd name="connsiteY16" fmla="*/ 1262063 h 1333500"/>
              <a:gd name="connsiteX17" fmla="*/ 528638 w 1285875"/>
              <a:gd name="connsiteY17" fmla="*/ 1333500 h 1333500"/>
              <a:gd name="connsiteX18" fmla="*/ 457200 w 1285875"/>
              <a:gd name="connsiteY18" fmla="*/ 1262063 h 1333500"/>
              <a:gd name="connsiteX19" fmla="*/ 528638 w 1285875"/>
              <a:gd name="connsiteY19" fmla="*/ 1190625 h 1333500"/>
              <a:gd name="connsiteX20" fmla="*/ 300038 w 1285875"/>
              <a:gd name="connsiteY20" fmla="*/ 1190625 h 1333500"/>
              <a:gd name="connsiteX21" fmla="*/ 371475 w 1285875"/>
              <a:gd name="connsiteY21" fmla="*/ 1262063 h 1333500"/>
              <a:gd name="connsiteX22" fmla="*/ 300038 w 1285875"/>
              <a:gd name="connsiteY22" fmla="*/ 1333500 h 1333500"/>
              <a:gd name="connsiteX23" fmla="*/ 228600 w 1285875"/>
              <a:gd name="connsiteY23" fmla="*/ 1262063 h 1333500"/>
              <a:gd name="connsiteX24" fmla="*/ 300038 w 1285875"/>
              <a:gd name="connsiteY24" fmla="*/ 1190625 h 1333500"/>
              <a:gd name="connsiteX25" fmla="*/ 71438 w 1285875"/>
              <a:gd name="connsiteY25" fmla="*/ 1190625 h 1333500"/>
              <a:gd name="connsiteX26" fmla="*/ 142875 w 1285875"/>
              <a:gd name="connsiteY26" fmla="*/ 1262063 h 1333500"/>
              <a:gd name="connsiteX27" fmla="*/ 71438 w 1285875"/>
              <a:gd name="connsiteY27" fmla="*/ 1333500 h 1333500"/>
              <a:gd name="connsiteX28" fmla="*/ 0 w 1285875"/>
              <a:gd name="connsiteY28" fmla="*/ 1262063 h 1333500"/>
              <a:gd name="connsiteX29" fmla="*/ 71438 w 1285875"/>
              <a:gd name="connsiteY29" fmla="*/ 1190625 h 1333500"/>
              <a:gd name="connsiteX30" fmla="*/ 1214438 w 1285875"/>
              <a:gd name="connsiteY30" fmla="*/ 952500 h 1333500"/>
              <a:gd name="connsiteX31" fmla="*/ 1285875 w 1285875"/>
              <a:gd name="connsiteY31" fmla="*/ 1023938 h 1333500"/>
              <a:gd name="connsiteX32" fmla="*/ 1214438 w 1285875"/>
              <a:gd name="connsiteY32" fmla="*/ 1095375 h 1333500"/>
              <a:gd name="connsiteX33" fmla="*/ 1143000 w 1285875"/>
              <a:gd name="connsiteY33" fmla="*/ 1023938 h 1333500"/>
              <a:gd name="connsiteX34" fmla="*/ 1214438 w 1285875"/>
              <a:gd name="connsiteY34" fmla="*/ 952500 h 1333500"/>
              <a:gd name="connsiteX35" fmla="*/ 985838 w 1285875"/>
              <a:gd name="connsiteY35" fmla="*/ 952500 h 1333500"/>
              <a:gd name="connsiteX36" fmla="*/ 1057275 w 1285875"/>
              <a:gd name="connsiteY36" fmla="*/ 1023938 h 1333500"/>
              <a:gd name="connsiteX37" fmla="*/ 985838 w 1285875"/>
              <a:gd name="connsiteY37" fmla="*/ 1095375 h 1333500"/>
              <a:gd name="connsiteX38" fmla="*/ 914400 w 1285875"/>
              <a:gd name="connsiteY38" fmla="*/ 1023938 h 1333500"/>
              <a:gd name="connsiteX39" fmla="*/ 985838 w 1285875"/>
              <a:gd name="connsiteY39" fmla="*/ 952500 h 1333500"/>
              <a:gd name="connsiteX40" fmla="*/ 757238 w 1285875"/>
              <a:gd name="connsiteY40" fmla="*/ 952500 h 1333500"/>
              <a:gd name="connsiteX41" fmla="*/ 828675 w 1285875"/>
              <a:gd name="connsiteY41" fmla="*/ 1023938 h 1333500"/>
              <a:gd name="connsiteX42" fmla="*/ 757238 w 1285875"/>
              <a:gd name="connsiteY42" fmla="*/ 1095375 h 1333500"/>
              <a:gd name="connsiteX43" fmla="*/ 685800 w 1285875"/>
              <a:gd name="connsiteY43" fmla="*/ 1023938 h 1333500"/>
              <a:gd name="connsiteX44" fmla="*/ 757238 w 1285875"/>
              <a:gd name="connsiteY44" fmla="*/ 952500 h 1333500"/>
              <a:gd name="connsiteX45" fmla="*/ 528638 w 1285875"/>
              <a:gd name="connsiteY45" fmla="*/ 952500 h 1333500"/>
              <a:gd name="connsiteX46" fmla="*/ 600075 w 1285875"/>
              <a:gd name="connsiteY46" fmla="*/ 1023938 h 1333500"/>
              <a:gd name="connsiteX47" fmla="*/ 528638 w 1285875"/>
              <a:gd name="connsiteY47" fmla="*/ 1095375 h 1333500"/>
              <a:gd name="connsiteX48" fmla="*/ 457200 w 1285875"/>
              <a:gd name="connsiteY48" fmla="*/ 1023938 h 1333500"/>
              <a:gd name="connsiteX49" fmla="*/ 528638 w 1285875"/>
              <a:gd name="connsiteY49" fmla="*/ 952500 h 1333500"/>
              <a:gd name="connsiteX50" fmla="*/ 300038 w 1285875"/>
              <a:gd name="connsiteY50" fmla="*/ 952500 h 1333500"/>
              <a:gd name="connsiteX51" fmla="*/ 371475 w 1285875"/>
              <a:gd name="connsiteY51" fmla="*/ 1023938 h 1333500"/>
              <a:gd name="connsiteX52" fmla="*/ 300038 w 1285875"/>
              <a:gd name="connsiteY52" fmla="*/ 1095375 h 1333500"/>
              <a:gd name="connsiteX53" fmla="*/ 228600 w 1285875"/>
              <a:gd name="connsiteY53" fmla="*/ 1023938 h 1333500"/>
              <a:gd name="connsiteX54" fmla="*/ 300038 w 1285875"/>
              <a:gd name="connsiteY54" fmla="*/ 952500 h 1333500"/>
              <a:gd name="connsiteX55" fmla="*/ 71438 w 1285875"/>
              <a:gd name="connsiteY55" fmla="*/ 952500 h 1333500"/>
              <a:gd name="connsiteX56" fmla="*/ 142875 w 1285875"/>
              <a:gd name="connsiteY56" fmla="*/ 1023938 h 1333500"/>
              <a:gd name="connsiteX57" fmla="*/ 71438 w 1285875"/>
              <a:gd name="connsiteY57" fmla="*/ 1095375 h 1333500"/>
              <a:gd name="connsiteX58" fmla="*/ 0 w 1285875"/>
              <a:gd name="connsiteY58" fmla="*/ 1023938 h 1333500"/>
              <a:gd name="connsiteX59" fmla="*/ 71438 w 1285875"/>
              <a:gd name="connsiteY59" fmla="*/ 952500 h 1333500"/>
              <a:gd name="connsiteX60" fmla="*/ 1214438 w 1285875"/>
              <a:gd name="connsiteY60" fmla="*/ 714375 h 1333500"/>
              <a:gd name="connsiteX61" fmla="*/ 1285875 w 1285875"/>
              <a:gd name="connsiteY61" fmla="*/ 785813 h 1333500"/>
              <a:gd name="connsiteX62" fmla="*/ 1214438 w 1285875"/>
              <a:gd name="connsiteY62" fmla="*/ 857250 h 1333500"/>
              <a:gd name="connsiteX63" fmla="*/ 1143000 w 1285875"/>
              <a:gd name="connsiteY63" fmla="*/ 785813 h 1333500"/>
              <a:gd name="connsiteX64" fmla="*/ 1214438 w 1285875"/>
              <a:gd name="connsiteY64" fmla="*/ 714375 h 1333500"/>
              <a:gd name="connsiteX65" fmla="*/ 985838 w 1285875"/>
              <a:gd name="connsiteY65" fmla="*/ 714375 h 1333500"/>
              <a:gd name="connsiteX66" fmla="*/ 1057275 w 1285875"/>
              <a:gd name="connsiteY66" fmla="*/ 785813 h 1333500"/>
              <a:gd name="connsiteX67" fmla="*/ 985838 w 1285875"/>
              <a:gd name="connsiteY67" fmla="*/ 857250 h 1333500"/>
              <a:gd name="connsiteX68" fmla="*/ 914400 w 1285875"/>
              <a:gd name="connsiteY68" fmla="*/ 785813 h 1333500"/>
              <a:gd name="connsiteX69" fmla="*/ 985838 w 1285875"/>
              <a:gd name="connsiteY69" fmla="*/ 714375 h 1333500"/>
              <a:gd name="connsiteX70" fmla="*/ 757238 w 1285875"/>
              <a:gd name="connsiteY70" fmla="*/ 714375 h 1333500"/>
              <a:gd name="connsiteX71" fmla="*/ 828675 w 1285875"/>
              <a:gd name="connsiteY71" fmla="*/ 785813 h 1333500"/>
              <a:gd name="connsiteX72" fmla="*/ 757238 w 1285875"/>
              <a:gd name="connsiteY72" fmla="*/ 857250 h 1333500"/>
              <a:gd name="connsiteX73" fmla="*/ 685800 w 1285875"/>
              <a:gd name="connsiteY73" fmla="*/ 785813 h 1333500"/>
              <a:gd name="connsiteX74" fmla="*/ 757238 w 1285875"/>
              <a:gd name="connsiteY74" fmla="*/ 714375 h 1333500"/>
              <a:gd name="connsiteX75" fmla="*/ 528638 w 1285875"/>
              <a:gd name="connsiteY75" fmla="*/ 714375 h 1333500"/>
              <a:gd name="connsiteX76" fmla="*/ 600075 w 1285875"/>
              <a:gd name="connsiteY76" fmla="*/ 785813 h 1333500"/>
              <a:gd name="connsiteX77" fmla="*/ 528638 w 1285875"/>
              <a:gd name="connsiteY77" fmla="*/ 857250 h 1333500"/>
              <a:gd name="connsiteX78" fmla="*/ 457200 w 1285875"/>
              <a:gd name="connsiteY78" fmla="*/ 785813 h 1333500"/>
              <a:gd name="connsiteX79" fmla="*/ 528638 w 1285875"/>
              <a:gd name="connsiteY79" fmla="*/ 714375 h 1333500"/>
              <a:gd name="connsiteX80" fmla="*/ 300038 w 1285875"/>
              <a:gd name="connsiteY80" fmla="*/ 714375 h 1333500"/>
              <a:gd name="connsiteX81" fmla="*/ 371475 w 1285875"/>
              <a:gd name="connsiteY81" fmla="*/ 785813 h 1333500"/>
              <a:gd name="connsiteX82" fmla="*/ 300038 w 1285875"/>
              <a:gd name="connsiteY82" fmla="*/ 857250 h 1333500"/>
              <a:gd name="connsiteX83" fmla="*/ 228600 w 1285875"/>
              <a:gd name="connsiteY83" fmla="*/ 785813 h 1333500"/>
              <a:gd name="connsiteX84" fmla="*/ 300038 w 1285875"/>
              <a:gd name="connsiteY84" fmla="*/ 714375 h 1333500"/>
              <a:gd name="connsiteX85" fmla="*/ 71438 w 1285875"/>
              <a:gd name="connsiteY85" fmla="*/ 714375 h 1333500"/>
              <a:gd name="connsiteX86" fmla="*/ 142875 w 1285875"/>
              <a:gd name="connsiteY86" fmla="*/ 785813 h 1333500"/>
              <a:gd name="connsiteX87" fmla="*/ 71438 w 1285875"/>
              <a:gd name="connsiteY87" fmla="*/ 857250 h 1333500"/>
              <a:gd name="connsiteX88" fmla="*/ 0 w 1285875"/>
              <a:gd name="connsiteY88" fmla="*/ 785813 h 1333500"/>
              <a:gd name="connsiteX89" fmla="*/ 71438 w 1285875"/>
              <a:gd name="connsiteY89" fmla="*/ 714375 h 1333500"/>
              <a:gd name="connsiteX90" fmla="*/ 1214438 w 1285875"/>
              <a:gd name="connsiteY90" fmla="*/ 476250 h 1333500"/>
              <a:gd name="connsiteX91" fmla="*/ 1285875 w 1285875"/>
              <a:gd name="connsiteY91" fmla="*/ 547688 h 1333500"/>
              <a:gd name="connsiteX92" fmla="*/ 1214438 w 1285875"/>
              <a:gd name="connsiteY92" fmla="*/ 619125 h 1333500"/>
              <a:gd name="connsiteX93" fmla="*/ 1143000 w 1285875"/>
              <a:gd name="connsiteY93" fmla="*/ 547688 h 1333500"/>
              <a:gd name="connsiteX94" fmla="*/ 1214438 w 1285875"/>
              <a:gd name="connsiteY94" fmla="*/ 476250 h 1333500"/>
              <a:gd name="connsiteX95" fmla="*/ 985838 w 1285875"/>
              <a:gd name="connsiteY95" fmla="*/ 476250 h 1333500"/>
              <a:gd name="connsiteX96" fmla="*/ 1057275 w 1285875"/>
              <a:gd name="connsiteY96" fmla="*/ 547688 h 1333500"/>
              <a:gd name="connsiteX97" fmla="*/ 985838 w 1285875"/>
              <a:gd name="connsiteY97" fmla="*/ 619125 h 1333500"/>
              <a:gd name="connsiteX98" fmla="*/ 914400 w 1285875"/>
              <a:gd name="connsiteY98" fmla="*/ 547688 h 1333500"/>
              <a:gd name="connsiteX99" fmla="*/ 985838 w 1285875"/>
              <a:gd name="connsiteY99" fmla="*/ 476250 h 1333500"/>
              <a:gd name="connsiteX100" fmla="*/ 757238 w 1285875"/>
              <a:gd name="connsiteY100" fmla="*/ 476250 h 1333500"/>
              <a:gd name="connsiteX101" fmla="*/ 828675 w 1285875"/>
              <a:gd name="connsiteY101" fmla="*/ 547688 h 1333500"/>
              <a:gd name="connsiteX102" fmla="*/ 757238 w 1285875"/>
              <a:gd name="connsiteY102" fmla="*/ 619125 h 1333500"/>
              <a:gd name="connsiteX103" fmla="*/ 685800 w 1285875"/>
              <a:gd name="connsiteY103" fmla="*/ 547688 h 1333500"/>
              <a:gd name="connsiteX104" fmla="*/ 757238 w 1285875"/>
              <a:gd name="connsiteY104" fmla="*/ 476250 h 1333500"/>
              <a:gd name="connsiteX105" fmla="*/ 528638 w 1285875"/>
              <a:gd name="connsiteY105" fmla="*/ 476250 h 1333500"/>
              <a:gd name="connsiteX106" fmla="*/ 600075 w 1285875"/>
              <a:gd name="connsiteY106" fmla="*/ 547688 h 1333500"/>
              <a:gd name="connsiteX107" fmla="*/ 528638 w 1285875"/>
              <a:gd name="connsiteY107" fmla="*/ 619125 h 1333500"/>
              <a:gd name="connsiteX108" fmla="*/ 457200 w 1285875"/>
              <a:gd name="connsiteY108" fmla="*/ 547688 h 1333500"/>
              <a:gd name="connsiteX109" fmla="*/ 528638 w 1285875"/>
              <a:gd name="connsiteY109" fmla="*/ 476250 h 1333500"/>
              <a:gd name="connsiteX110" fmla="*/ 300038 w 1285875"/>
              <a:gd name="connsiteY110" fmla="*/ 476250 h 1333500"/>
              <a:gd name="connsiteX111" fmla="*/ 371475 w 1285875"/>
              <a:gd name="connsiteY111" fmla="*/ 547688 h 1333500"/>
              <a:gd name="connsiteX112" fmla="*/ 300038 w 1285875"/>
              <a:gd name="connsiteY112" fmla="*/ 619125 h 1333500"/>
              <a:gd name="connsiteX113" fmla="*/ 228600 w 1285875"/>
              <a:gd name="connsiteY113" fmla="*/ 547688 h 1333500"/>
              <a:gd name="connsiteX114" fmla="*/ 300038 w 1285875"/>
              <a:gd name="connsiteY114" fmla="*/ 476250 h 1333500"/>
              <a:gd name="connsiteX115" fmla="*/ 71438 w 1285875"/>
              <a:gd name="connsiteY115" fmla="*/ 476250 h 1333500"/>
              <a:gd name="connsiteX116" fmla="*/ 142876 w 1285875"/>
              <a:gd name="connsiteY116" fmla="*/ 547688 h 1333500"/>
              <a:gd name="connsiteX117" fmla="*/ 71438 w 1285875"/>
              <a:gd name="connsiteY117" fmla="*/ 619125 h 1333500"/>
              <a:gd name="connsiteX118" fmla="*/ 0 w 1285875"/>
              <a:gd name="connsiteY118" fmla="*/ 547688 h 1333500"/>
              <a:gd name="connsiteX119" fmla="*/ 71438 w 1285875"/>
              <a:gd name="connsiteY119" fmla="*/ 476250 h 1333500"/>
              <a:gd name="connsiteX120" fmla="*/ 1214438 w 1285875"/>
              <a:gd name="connsiteY120" fmla="*/ 238125 h 1333500"/>
              <a:gd name="connsiteX121" fmla="*/ 1285875 w 1285875"/>
              <a:gd name="connsiteY121" fmla="*/ 309563 h 1333500"/>
              <a:gd name="connsiteX122" fmla="*/ 1214438 w 1285875"/>
              <a:gd name="connsiteY122" fmla="*/ 381000 h 1333500"/>
              <a:gd name="connsiteX123" fmla="*/ 1143000 w 1285875"/>
              <a:gd name="connsiteY123" fmla="*/ 309563 h 1333500"/>
              <a:gd name="connsiteX124" fmla="*/ 1214438 w 1285875"/>
              <a:gd name="connsiteY124" fmla="*/ 238125 h 1333500"/>
              <a:gd name="connsiteX125" fmla="*/ 985838 w 1285875"/>
              <a:gd name="connsiteY125" fmla="*/ 238125 h 1333500"/>
              <a:gd name="connsiteX126" fmla="*/ 1057275 w 1285875"/>
              <a:gd name="connsiteY126" fmla="*/ 309563 h 1333500"/>
              <a:gd name="connsiteX127" fmla="*/ 985838 w 1285875"/>
              <a:gd name="connsiteY127" fmla="*/ 381000 h 1333500"/>
              <a:gd name="connsiteX128" fmla="*/ 914400 w 1285875"/>
              <a:gd name="connsiteY128" fmla="*/ 309563 h 1333500"/>
              <a:gd name="connsiteX129" fmla="*/ 985838 w 1285875"/>
              <a:gd name="connsiteY129" fmla="*/ 238125 h 1333500"/>
              <a:gd name="connsiteX130" fmla="*/ 757238 w 1285875"/>
              <a:gd name="connsiteY130" fmla="*/ 238125 h 1333500"/>
              <a:gd name="connsiteX131" fmla="*/ 828675 w 1285875"/>
              <a:gd name="connsiteY131" fmla="*/ 309563 h 1333500"/>
              <a:gd name="connsiteX132" fmla="*/ 757238 w 1285875"/>
              <a:gd name="connsiteY132" fmla="*/ 381000 h 1333500"/>
              <a:gd name="connsiteX133" fmla="*/ 685800 w 1285875"/>
              <a:gd name="connsiteY133" fmla="*/ 309563 h 1333500"/>
              <a:gd name="connsiteX134" fmla="*/ 757238 w 1285875"/>
              <a:gd name="connsiteY134" fmla="*/ 238125 h 1333500"/>
              <a:gd name="connsiteX135" fmla="*/ 528638 w 1285875"/>
              <a:gd name="connsiteY135" fmla="*/ 238125 h 1333500"/>
              <a:gd name="connsiteX136" fmla="*/ 600076 w 1285875"/>
              <a:gd name="connsiteY136" fmla="*/ 309563 h 1333500"/>
              <a:gd name="connsiteX137" fmla="*/ 528638 w 1285875"/>
              <a:gd name="connsiteY137" fmla="*/ 381000 h 1333500"/>
              <a:gd name="connsiteX138" fmla="*/ 457200 w 1285875"/>
              <a:gd name="connsiteY138" fmla="*/ 309563 h 1333500"/>
              <a:gd name="connsiteX139" fmla="*/ 528638 w 1285875"/>
              <a:gd name="connsiteY139" fmla="*/ 238125 h 1333500"/>
              <a:gd name="connsiteX140" fmla="*/ 300039 w 1285875"/>
              <a:gd name="connsiteY140" fmla="*/ 238125 h 1333500"/>
              <a:gd name="connsiteX141" fmla="*/ 371476 w 1285875"/>
              <a:gd name="connsiteY141" fmla="*/ 309563 h 1333500"/>
              <a:gd name="connsiteX142" fmla="*/ 300039 w 1285875"/>
              <a:gd name="connsiteY142" fmla="*/ 381000 h 1333500"/>
              <a:gd name="connsiteX143" fmla="*/ 228601 w 1285875"/>
              <a:gd name="connsiteY143" fmla="*/ 309563 h 1333500"/>
              <a:gd name="connsiteX144" fmla="*/ 300039 w 1285875"/>
              <a:gd name="connsiteY144" fmla="*/ 238125 h 1333500"/>
              <a:gd name="connsiteX145" fmla="*/ 71439 w 1285875"/>
              <a:gd name="connsiteY145" fmla="*/ 238125 h 1333500"/>
              <a:gd name="connsiteX146" fmla="*/ 142876 w 1285875"/>
              <a:gd name="connsiteY146" fmla="*/ 309563 h 1333500"/>
              <a:gd name="connsiteX147" fmla="*/ 71439 w 1285875"/>
              <a:gd name="connsiteY147" fmla="*/ 381000 h 1333500"/>
              <a:gd name="connsiteX148" fmla="*/ 1 w 1285875"/>
              <a:gd name="connsiteY148" fmla="*/ 309563 h 1333500"/>
              <a:gd name="connsiteX149" fmla="*/ 71439 w 1285875"/>
              <a:gd name="connsiteY149" fmla="*/ 238125 h 1333500"/>
              <a:gd name="connsiteX150" fmla="*/ 1214438 w 1285875"/>
              <a:gd name="connsiteY150" fmla="*/ 0 h 1333500"/>
              <a:gd name="connsiteX151" fmla="*/ 1285875 w 1285875"/>
              <a:gd name="connsiteY151" fmla="*/ 71438 h 1333500"/>
              <a:gd name="connsiteX152" fmla="*/ 1214438 w 1285875"/>
              <a:gd name="connsiteY152" fmla="*/ 142875 h 1333500"/>
              <a:gd name="connsiteX153" fmla="*/ 1143000 w 1285875"/>
              <a:gd name="connsiteY153" fmla="*/ 71438 h 1333500"/>
              <a:gd name="connsiteX154" fmla="*/ 1214438 w 1285875"/>
              <a:gd name="connsiteY154" fmla="*/ 0 h 1333500"/>
              <a:gd name="connsiteX155" fmla="*/ 985838 w 1285875"/>
              <a:gd name="connsiteY155" fmla="*/ 0 h 1333500"/>
              <a:gd name="connsiteX156" fmla="*/ 1057275 w 1285875"/>
              <a:gd name="connsiteY156" fmla="*/ 71438 h 1333500"/>
              <a:gd name="connsiteX157" fmla="*/ 985838 w 1285875"/>
              <a:gd name="connsiteY157" fmla="*/ 142875 h 1333500"/>
              <a:gd name="connsiteX158" fmla="*/ 914400 w 1285875"/>
              <a:gd name="connsiteY158" fmla="*/ 71438 h 1333500"/>
              <a:gd name="connsiteX159" fmla="*/ 985838 w 1285875"/>
              <a:gd name="connsiteY159" fmla="*/ 0 h 1333500"/>
              <a:gd name="connsiteX160" fmla="*/ 757238 w 1285875"/>
              <a:gd name="connsiteY160" fmla="*/ 0 h 1333500"/>
              <a:gd name="connsiteX161" fmla="*/ 828675 w 1285875"/>
              <a:gd name="connsiteY161" fmla="*/ 71438 h 1333500"/>
              <a:gd name="connsiteX162" fmla="*/ 757238 w 1285875"/>
              <a:gd name="connsiteY162" fmla="*/ 142875 h 1333500"/>
              <a:gd name="connsiteX163" fmla="*/ 685800 w 1285875"/>
              <a:gd name="connsiteY163" fmla="*/ 71438 h 1333500"/>
              <a:gd name="connsiteX164" fmla="*/ 757238 w 1285875"/>
              <a:gd name="connsiteY164" fmla="*/ 0 h 1333500"/>
              <a:gd name="connsiteX165" fmla="*/ 528639 w 1285875"/>
              <a:gd name="connsiteY165" fmla="*/ 0 h 1333500"/>
              <a:gd name="connsiteX166" fmla="*/ 600076 w 1285875"/>
              <a:gd name="connsiteY166" fmla="*/ 71438 h 1333500"/>
              <a:gd name="connsiteX167" fmla="*/ 528639 w 1285875"/>
              <a:gd name="connsiteY167" fmla="*/ 142875 h 1333500"/>
              <a:gd name="connsiteX168" fmla="*/ 457201 w 1285875"/>
              <a:gd name="connsiteY168" fmla="*/ 71438 h 1333500"/>
              <a:gd name="connsiteX169" fmla="*/ 528639 w 1285875"/>
              <a:gd name="connsiteY169" fmla="*/ 0 h 1333500"/>
              <a:gd name="connsiteX170" fmla="*/ 300039 w 1285875"/>
              <a:gd name="connsiteY170" fmla="*/ 0 h 1333500"/>
              <a:gd name="connsiteX171" fmla="*/ 371476 w 1285875"/>
              <a:gd name="connsiteY171" fmla="*/ 71438 h 1333500"/>
              <a:gd name="connsiteX172" fmla="*/ 300039 w 1285875"/>
              <a:gd name="connsiteY172" fmla="*/ 142875 h 1333500"/>
              <a:gd name="connsiteX173" fmla="*/ 228601 w 1285875"/>
              <a:gd name="connsiteY173" fmla="*/ 71438 h 1333500"/>
              <a:gd name="connsiteX174" fmla="*/ 300039 w 1285875"/>
              <a:gd name="connsiteY174" fmla="*/ 0 h 1333500"/>
              <a:gd name="connsiteX175" fmla="*/ 71439 w 1285875"/>
              <a:gd name="connsiteY175" fmla="*/ 0 h 1333500"/>
              <a:gd name="connsiteX176" fmla="*/ 142876 w 1285875"/>
              <a:gd name="connsiteY176" fmla="*/ 71438 h 1333500"/>
              <a:gd name="connsiteX177" fmla="*/ 71439 w 1285875"/>
              <a:gd name="connsiteY177" fmla="*/ 142875 h 1333500"/>
              <a:gd name="connsiteX178" fmla="*/ 1 w 1285875"/>
              <a:gd name="connsiteY178" fmla="*/ 71438 h 1333500"/>
              <a:gd name="connsiteX179" fmla="*/ 71439 w 1285875"/>
              <a:gd name="connsiteY179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85875" h="1333500">
                <a:moveTo>
                  <a:pt x="1214438" y="1190625"/>
                </a:moveTo>
                <a:cubicBezTo>
                  <a:pt x="1253891" y="1190625"/>
                  <a:pt x="1285875" y="1222609"/>
                  <a:pt x="1285875" y="1262063"/>
                </a:cubicBezTo>
                <a:cubicBezTo>
                  <a:pt x="1285875" y="1301516"/>
                  <a:pt x="1253891" y="1333500"/>
                  <a:pt x="1214438" y="1333500"/>
                </a:cubicBezTo>
                <a:cubicBezTo>
                  <a:pt x="1174984" y="1333500"/>
                  <a:pt x="1143000" y="1301516"/>
                  <a:pt x="1143000" y="1262063"/>
                </a:cubicBezTo>
                <a:cubicBezTo>
                  <a:pt x="1143000" y="1222609"/>
                  <a:pt x="1174984" y="1190625"/>
                  <a:pt x="1214438" y="1190625"/>
                </a:cubicBezTo>
                <a:close/>
                <a:moveTo>
                  <a:pt x="985838" y="1190625"/>
                </a:moveTo>
                <a:cubicBezTo>
                  <a:pt x="1025291" y="1190625"/>
                  <a:pt x="1057275" y="1222609"/>
                  <a:pt x="1057275" y="1262063"/>
                </a:cubicBezTo>
                <a:cubicBezTo>
                  <a:pt x="1057275" y="1301516"/>
                  <a:pt x="1025291" y="1333500"/>
                  <a:pt x="985838" y="1333500"/>
                </a:cubicBezTo>
                <a:cubicBezTo>
                  <a:pt x="946384" y="1333500"/>
                  <a:pt x="914400" y="1301516"/>
                  <a:pt x="914400" y="1262063"/>
                </a:cubicBezTo>
                <a:cubicBezTo>
                  <a:pt x="914400" y="1222609"/>
                  <a:pt x="946384" y="1190625"/>
                  <a:pt x="985838" y="1190625"/>
                </a:cubicBezTo>
                <a:close/>
                <a:moveTo>
                  <a:pt x="757238" y="1190625"/>
                </a:moveTo>
                <a:cubicBezTo>
                  <a:pt x="796691" y="1190625"/>
                  <a:pt x="828675" y="1222609"/>
                  <a:pt x="828675" y="1262063"/>
                </a:cubicBezTo>
                <a:cubicBezTo>
                  <a:pt x="828675" y="1301516"/>
                  <a:pt x="796691" y="1333500"/>
                  <a:pt x="757238" y="1333500"/>
                </a:cubicBezTo>
                <a:cubicBezTo>
                  <a:pt x="717784" y="1333500"/>
                  <a:pt x="685800" y="1301516"/>
                  <a:pt x="685800" y="1262063"/>
                </a:cubicBezTo>
                <a:cubicBezTo>
                  <a:pt x="685800" y="1222609"/>
                  <a:pt x="717784" y="1190625"/>
                  <a:pt x="757238" y="1190625"/>
                </a:cubicBezTo>
                <a:close/>
                <a:moveTo>
                  <a:pt x="528638" y="1190625"/>
                </a:moveTo>
                <a:cubicBezTo>
                  <a:pt x="568091" y="1190625"/>
                  <a:pt x="600075" y="1222609"/>
                  <a:pt x="600075" y="1262063"/>
                </a:cubicBezTo>
                <a:cubicBezTo>
                  <a:pt x="600075" y="1301516"/>
                  <a:pt x="568091" y="1333500"/>
                  <a:pt x="528638" y="1333500"/>
                </a:cubicBezTo>
                <a:cubicBezTo>
                  <a:pt x="489184" y="1333500"/>
                  <a:pt x="457200" y="1301516"/>
                  <a:pt x="457200" y="1262063"/>
                </a:cubicBezTo>
                <a:cubicBezTo>
                  <a:pt x="457200" y="1222609"/>
                  <a:pt x="489184" y="1190625"/>
                  <a:pt x="528638" y="1190625"/>
                </a:cubicBezTo>
                <a:close/>
                <a:moveTo>
                  <a:pt x="300038" y="1190625"/>
                </a:moveTo>
                <a:cubicBezTo>
                  <a:pt x="339491" y="1190625"/>
                  <a:pt x="371475" y="1222609"/>
                  <a:pt x="371475" y="1262063"/>
                </a:cubicBezTo>
                <a:cubicBezTo>
                  <a:pt x="371475" y="1301516"/>
                  <a:pt x="339491" y="1333500"/>
                  <a:pt x="300038" y="1333500"/>
                </a:cubicBezTo>
                <a:cubicBezTo>
                  <a:pt x="260584" y="1333500"/>
                  <a:pt x="228600" y="1301516"/>
                  <a:pt x="228600" y="1262063"/>
                </a:cubicBezTo>
                <a:cubicBezTo>
                  <a:pt x="228600" y="1222609"/>
                  <a:pt x="260584" y="1190625"/>
                  <a:pt x="300038" y="1190625"/>
                </a:cubicBezTo>
                <a:close/>
                <a:moveTo>
                  <a:pt x="71438" y="1190625"/>
                </a:moveTo>
                <a:cubicBezTo>
                  <a:pt x="110891" y="1190625"/>
                  <a:pt x="142875" y="1222609"/>
                  <a:pt x="142875" y="1262063"/>
                </a:cubicBezTo>
                <a:cubicBezTo>
                  <a:pt x="142875" y="1301516"/>
                  <a:pt x="110891" y="1333500"/>
                  <a:pt x="71438" y="1333500"/>
                </a:cubicBezTo>
                <a:cubicBezTo>
                  <a:pt x="31984" y="1333500"/>
                  <a:pt x="0" y="1301516"/>
                  <a:pt x="0" y="1262063"/>
                </a:cubicBezTo>
                <a:cubicBezTo>
                  <a:pt x="0" y="1222609"/>
                  <a:pt x="31984" y="1190625"/>
                  <a:pt x="71438" y="1190625"/>
                </a:cubicBezTo>
                <a:close/>
                <a:moveTo>
                  <a:pt x="1214438" y="952500"/>
                </a:moveTo>
                <a:cubicBezTo>
                  <a:pt x="1253891" y="952500"/>
                  <a:pt x="1285875" y="984484"/>
                  <a:pt x="1285875" y="1023938"/>
                </a:cubicBezTo>
                <a:cubicBezTo>
                  <a:pt x="1285875" y="1063391"/>
                  <a:pt x="1253891" y="1095375"/>
                  <a:pt x="1214438" y="1095375"/>
                </a:cubicBezTo>
                <a:cubicBezTo>
                  <a:pt x="1174984" y="1095375"/>
                  <a:pt x="1143000" y="1063391"/>
                  <a:pt x="1143000" y="1023938"/>
                </a:cubicBezTo>
                <a:cubicBezTo>
                  <a:pt x="1143000" y="984484"/>
                  <a:pt x="1174984" y="952500"/>
                  <a:pt x="1214438" y="952500"/>
                </a:cubicBezTo>
                <a:close/>
                <a:moveTo>
                  <a:pt x="985838" y="952500"/>
                </a:moveTo>
                <a:cubicBezTo>
                  <a:pt x="1025291" y="952500"/>
                  <a:pt x="1057275" y="984484"/>
                  <a:pt x="1057275" y="1023938"/>
                </a:cubicBezTo>
                <a:cubicBezTo>
                  <a:pt x="1057275" y="1063391"/>
                  <a:pt x="1025291" y="1095375"/>
                  <a:pt x="985838" y="1095375"/>
                </a:cubicBezTo>
                <a:cubicBezTo>
                  <a:pt x="946384" y="1095375"/>
                  <a:pt x="914400" y="1063391"/>
                  <a:pt x="914400" y="1023938"/>
                </a:cubicBezTo>
                <a:cubicBezTo>
                  <a:pt x="914400" y="984484"/>
                  <a:pt x="946384" y="952500"/>
                  <a:pt x="985838" y="952500"/>
                </a:cubicBezTo>
                <a:close/>
                <a:moveTo>
                  <a:pt x="757238" y="952500"/>
                </a:moveTo>
                <a:cubicBezTo>
                  <a:pt x="796691" y="952500"/>
                  <a:pt x="828675" y="984484"/>
                  <a:pt x="828675" y="1023938"/>
                </a:cubicBezTo>
                <a:cubicBezTo>
                  <a:pt x="828675" y="1063391"/>
                  <a:pt x="796691" y="1095375"/>
                  <a:pt x="757238" y="1095375"/>
                </a:cubicBezTo>
                <a:cubicBezTo>
                  <a:pt x="717784" y="1095375"/>
                  <a:pt x="685800" y="1063391"/>
                  <a:pt x="685800" y="1023938"/>
                </a:cubicBezTo>
                <a:cubicBezTo>
                  <a:pt x="685800" y="984484"/>
                  <a:pt x="717784" y="952500"/>
                  <a:pt x="757238" y="952500"/>
                </a:cubicBezTo>
                <a:close/>
                <a:moveTo>
                  <a:pt x="528638" y="952500"/>
                </a:moveTo>
                <a:cubicBezTo>
                  <a:pt x="568091" y="952500"/>
                  <a:pt x="600075" y="984484"/>
                  <a:pt x="600075" y="1023938"/>
                </a:cubicBezTo>
                <a:cubicBezTo>
                  <a:pt x="600075" y="1063391"/>
                  <a:pt x="568091" y="1095375"/>
                  <a:pt x="528638" y="1095375"/>
                </a:cubicBezTo>
                <a:cubicBezTo>
                  <a:pt x="489184" y="1095375"/>
                  <a:pt x="457200" y="1063391"/>
                  <a:pt x="457200" y="1023938"/>
                </a:cubicBezTo>
                <a:cubicBezTo>
                  <a:pt x="457200" y="984484"/>
                  <a:pt x="489184" y="952500"/>
                  <a:pt x="528638" y="952500"/>
                </a:cubicBezTo>
                <a:close/>
                <a:moveTo>
                  <a:pt x="300038" y="952500"/>
                </a:moveTo>
                <a:cubicBezTo>
                  <a:pt x="339491" y="952500"/>
                  <a:pt x="371475" y="984484"/>
                  <a:pt x="371475" y="1023938"/>
                </a:cubicBezTo>
                <a:cubicBezTo>
                  <a:pt x="371475" y="1063391"/>
                  <a:pt x="339491" y="1095375"/>
                  <a:pt x="300038" y="1095375"/>
                </a:cubicBezTo>
                <a:cubicBezTo>
                  <a:pt x="260584" y="1095375"/>
                  <a:pt x="228600" y="1063391"/>
                  <a:pt x="228600" y="1023938"/>
                </a:cubicBezTo>
                <a:cubicBezTo>
                  <a:pt x="228600" y="984484"/>
                  <a:pt x="260584" y="952500"/>
                  <a:pt x="300038" y="952500"/>
                </a:cubicBezTo>
                <a:close/>
                <a:moveTo>
                  <a:pt x="71438" y="952500"/>
                </a:moveTo>
                <a:cubicBezTo>
                  <a:pt x="110891" y="952500"/>
                  <a:pt x="142875" y="984484"/>
                  <a:pt x="142875" y="1023938"/>
                </a:cubicBezTo>
                <a:cubicBezTo>
                  <a:pt x="142875" y="1063391"/>
                  <a:pt x="110891" y="1095375"/>
                  <a:pt x="71438" y="1095375"/>
                </a:cubicBezTo>
                <a:cubicBezTo>
                  <a:pt x="31984" y="1095375"/>
                  <a:pt x="0" y="1063391"/>
                  <a:pt x="0" y="1023938"/>
                </a:cubicBezTo>
                <a:cubicBezTo>
                  <a:pt x="0" y="984484"/>
                  <a:pt x="31984" y="952500"/>
                  <a:pt x="71438" y="952500"/>
                </a:cubicBezTo>
                <a:close/>
                <a:moveTo>
                  <a:pt x="1214438" y="714375"/>
                </a:moveTo>
                <a:cubicBezTo>
                  <a:pt x="1253891" y="714375"/>
                  <a:pt x="1285875" y="746359"/>
                  <a:pt x="1285875" y="785813"/>
                </a:cubicBezTo>
                <a:cubicBezTo>
                  <a:pt x="1285875" y="825266"/>
                  <a:pt x="1253891" y="857250"/>
                  <a:pt x="1214438" y="857250"/>
                </a:cubicBezTo>
                <a:cubicBezTo>
                  <a:pt x="1174984" y="857250"/>
                  <a:pt x="1143000" y="825266"/>
                  <a:pt x="1143000" y="785813"/>
                </a:cubicBezTo>
                <a:cubicBezTo>
                  <a:pt x="1143000" y="746359"/>
                  <a:pt x="1174984" y="714375"/>
                  <a:pt x="1214438" y="714375"/>
                </a:cubicBezTo>
                <a:close/>
                <a:moveTo>
                  <a:pt x="985838" y="714375"/>
                </a:moveTo>
                <a:cubicBezTo>
                  <a:pt x="1025291" y="714375"/>
                  <a:pt x="1057275" y="746359"/>
                  <a:pt x="1057275" y="785813"/>
                </a:cubicBezTo>
                <a:cubicBezTo>
                  <a:pt x="1057275" y="825266"/>
                  <a:pt x="1025291" y="857250"/>
                  <a:pt x="985838" y="857250"/>
                </a:cubicBezTo>
                <a:cubicBezTo>
                  <a:pt x="946384" y="857250"/>
                  <a:pt x="914400" y="825266"/>
                  <a:pt x="914400" y="785813"/>
                </a:cubicBezTo>
                <a:cubicBezTo>
                  <a:pt x="914400" y="746359"/>
                  <a:pt x="946384" y="714375"/>
                  <a:pt x="985838" y="714375"/>
                </a:cubicBezTo>
                <a:close/>
                <a:moveTo>
                  <a:pt x="757238" y="714375"/>
                </a:moveTo>
                <a:cubicBezTo>
                  <a:pt x="796691" y="714375"/>
                  <a:pt x="828675" y="746359"/>
                  <a:pt x="828675" y="785813"/>
                </a:cubicBezTo>
                <a:cubicBezTo>
                  <a:pt x="828675" y="825266"/>
                  <a:pt x="796691" y="857250"/>
                  <a:pt x="757238" y="857250"/>
                </a:cubicBezTo>
                <a:cubicBezTo>
                  <a:pt x="717784" y="857250"/>
                  <a:pt x="685800" y="825266"/>
                  <a:pt x="685800" y="785813"/>
                </a:cubicBezTo>
                <a:cubicBezTo>
                  <a:pt x="685800" y="746359"/>
                  <a:pt x="717784" y="714375"/>
                  <a:pt x="757238" y="714375"/>
                </a:cubicBezTo>
                <a:close/>
                <a:moveTo>
                  <a:pt x="528638" y="714375"/>
                </a:moveTo>
                <a:cubicBezTo>
                  <a:pt x="568091" y="714375"/>
                  <a:pt x="600075" y="746359"/>
                  <a:pt x="600075" y="785813"/>
                </a:cubicBezTo>
                <a:cubicBezTo>
                  <a:pt x="600075" y="825266"/>
                  <a:pt x="568091" y="857250"/>
                  <a:pt x="528638" y="857250"/>
                </a:cubicBezTo>
                <a:cubicBezTo>
                  <a:pt x="489184" y="857250"/>
                  <a:pt x="457200" y="825266"/>
                  <a:pt x="457200" y="785813"/>
                </a:cubicBezTo>
                <a:cubicBezTo>
                  <a:pt x="457200" y="746359"/>
                  <a:pt x="489184" y="714375"/>
                  <a:pt x="528638" y="714375"/>
                </a:cubicBezTo>
                <a:close/>
                <a:moveTo>
                  <a:pt x="300038" y="714375"/>
                </a:moveTo>
                <a:cubicBezTo>
                  <a:pt x="339491" y="714375"/>
                  <a:pt x="371475" y="746359"/>
                  <a:pt x="371475" y="785813"/>
                </a:cubicBezTo>
                <a:cubicBezTo>
                  <a:pt x="371475" y="825266"/>
                  <a:pt x="339491" y="857250"/>
                  <a:pt x="300038" y="857250"/>
                </a:cubicBezTo>
                <a:cubicBezTo>
                  <a:pt x="260584" y="857250"/>
                  <a:pt x="228600" y="825266"/>
                  <a:pt x="228600" y="785813"/>
                </a:cubicBezTo>
                <a:cubicBezTo>
                  <a:pt x="228600" y="746359"/>
                  <a:pt x="260584" y="714375"/>
                  <a:pt x="300038" y="714375"/>
                </a:cubicBezTo>
                <a:close/>
                <a:moveTo>
                  <a:pt x="71438" y="714375"/>
                </a:moveTo>
                <a:cubicBezTo>
                  <a:pt x="110891" y="714375"/>
                  <a:pt x="142875" y="746359"/>
                  <a:pt x="142875" y="785813"/>
                </a:cubicBezTo>
                <a:cubicBezTo>
                  <a:pt x="142875" y="825266"/>
                  <a:pt x="110891" y="857250"/>
                  <a:pt x="71438" y="857250"/>
                </a:cubicBezTo>
                <a:cubicBezTo>
                  <a:pt x="31984" y="857250"/>
                  <a:pt x="0" y="825266"/>
                  <a:pt x="0" y="785813"/>
                </a:cubicBezTo>
                <a:cubicBezTo>
                  <a:pt x="0" y="746359"/>
                  <a:pt x="31984" y="714375"/>
                  <a:pt x="71438" y="714375"/>
                </a:cubicBezTo>
                <a:close/>
                <a:moveTo>
                  <a:pt x="1214438" y="476250"/>
                </a:moveTo>
                <a:cubicBezTo>
                  <a:pt x="1253891" y="476250"/>
                  <a:pt x="1285875" y="508234"/>
                  <a:pt x="1285875" y="547688"/>
                </a:cubicBezTo>
                <a:cubicBezTo>
                  <a:pt x="1285875" y="587141"/>
                  <a:pt x="1253891" y="619125"/>
                  <a:pt x="1214438" y="619125"/>
                </a:cubicBezTo>
                <a:cubicBezTo>
                  <a:pt x="1174984" y="619125"/>
                  <a:pt x="1143000" y="587141"/>
                  <a:pt x="1143000" y="547688"/>
                </a:cubicBezTo>
                <a:cubicBezTo>
                  <a:pt x="1143000" y="508234"/>
                  <a:pt x="1174984" y="476250"/>
                  <a:pt x="1214438" y="476250"/>
                </a:cubicBezTo>
                <a:close/>
                <a:moveTo>
                  <a:pt x="985838" y="476250"/>
                </a:moveTo>
                <a:cubicBezTo>
                  <a:pt x="1025291" y="476250"/>
                  <a:pt x="1057275" y="508234"/>
                  <a:pt x="1057275" y="547688"/>
                </a:cubicBezTo>
                <a:cubicBezTo>
                  <a:pt x="1057275" y="587141"/>
                  <a:pt x="1025291" y="619125"/>
                  <a:pt x="985838" y="619125"/>
                </a:cubicBezTo>
                <a:cubicBezTo>
                  <a:pt x="946384" y="619125"/>
                  <a:pt x="914400" y="587141"/>
                  <a:pt x="914400" y="547688"/>
                </a:cubicBezTo>
                <a:cubicBezTo>
                  <a:pt x="914400" y="508234"/>
                  <a:pt x="946384" y="476250"/>
                  <a:pt x="985838" y="476250"/>
                </a:cubicBezTo>
                <a:close/>
                <a:moveTo>
                  <a:pt x="757238" y="476250"/>
                </a:moveTo>
                <a:cubicBezTo>
                  <a:pt x="796691" y="476250"/>
                  <a:pt x="828675" y="508234"/>
                  <a:pt x="828675" y="547688"/>
                </a:cubicBezTo>
                <a:cubicBezTo>
                  <a:pt x="828675" y="587141"/>
                  <a:pt x="796691" y="619125"/>
                  <a:pt x="757238" y="619125"/>
                </a:cubicBezTo>
                <a:cubicBezTo>
                  <a:pt x="717784" y="619125"/>
                  <a:pt x="685800" y="587141"/>
                  <a:pt x="685800" y="547688"/>
                </a:cubicBezTo>
                <a:cubicBezTo>
                  <a:pt x="685800" y="508234"/>
                  <a:pt x="717784" y="476250"/>
                  <a:pt x="757238" y="476250"/>
                </a:cubicBezTo>
                <a:close/>
                <a:moveTo>
                  <a:pt x="528638" y="476250"/>
                </a:moveTo>
                <a:cubicBezTo>
                  <a:pt x="568091" y="476250"/>
                  <a:pt x="600075" y="508234"/>
                  <a:pt x="600075" y="547688"/>
                </a:cubicBezTo>
                <a:cubicBezTo>
                  <a:pt x="600075" y="587141"/>
                  <a:pt x="568091" y="619125"/>
                  <a:pt x="528638" y="619125"/>
                </a:cubicBezTo>
                <a:cubicBezTo>
                  <a:pt x="489184" y="619125"/>
                  <a:pt x="457200" y="587141"/>
                  <a:pt x="457200" y="547688"/>
                </a:cubicBezTo>
                <a:cubicBezTo>
                  <a:pt x="457200" y="508234"/>
                  <a:pt x="489184" y="476250"/>
                  <a:pt x="528638" y="476250"/>
                </a:cubicBezTo>
                <a:close/>
                <a:moveTo>
                  <a:pt x="300038" y="476250"/>
                </a:moveTo>
                <a:cubicBezTo>
                  <a:pt x="339491" y="476250"/>
                  <a:pt x="371475" y="508234"/>
                  <a:pt x="371475" y="547688"/>
                </a:cubicBezTo>
                <a:cubicBezTo>
                  <a:pt x="371475" y="587141"/>
                  <a:pt x="339491" y="619125"/>
                  <a:pt x="300038" y="619125"/>
                </a:cubicBezTo>
                <a:cubicBezTo>
                  <a:pt x="260584" y="619125"/>
                  <a:pt x="228600" y="587141"/>
                  <a:pt x="228600" y="547688"/>
                </a:cubicBezTo>
                <a:cubicBezTo>
                  <a:pt x="228600" y="508234"/>
                  <a:pt x="260584" y="476250"/>
                  <a:pt x="300038" y="476250"/>
                </a:cubicBezTo>
                <a:close/>
                <a:moveTo>
                  <a:pt x="71438" y="476250"/>
                </a:moveTo>
                <a:cubicBezTo>
                  <a:pt x="110892" y="476250"/>
                  <a:pt x="142876" y="508234"/>
                  <a:pt x="142876" y="547688"/>
                </a:cubicBezTo>
                <a:cubicBezTo>
                  <a:pt x="142876" y="587141"/>
                  <a:pt x="110892" y="619125"/>
                  <a:pt x="71438" y="619125"/>
                </a:cubicBezTo>
                <a:cubicBezTo>
                  <a:pt x="31984" y="619125"/>
                  <a:pt x="0" y="587141"/>
                  <a:pt x="0" y="547688"/>
                </a:cubicBezTo>
                <a:cubicBezTo>
                  <a:pt x="0" y="508234"/>
                  <a:pt x="31984" y="476250"/>
                  <a:pt x="71438" y="476250"/>
                </a:cubicBezTo>
                <a:close/>
                <a:moveTo>
                  <a:pt x="1214438" y="238125"/>
                </a:moveTo>
                <a:cubicBezTo>
                  <a:pt x="1253891" y="238125"/>
                  <a:pt x="1285875" y="270109"/>
                  <a:pt x="1285875" y="309563"/>
                </a:cubicBezTo>
                <a:cubicBezTo>
                  <a:pt x="1285875" y="349016"/>
                  <a:pt x="1253891" y="381000"/>
                  <a:pt x="1214438" y="381000"/>
                </a:cubicBezTo>
                <a:cubicBezTo>
                  <a:pt x="1174984" y="381000"/>
                  <a:pt x="1143000" y="349016"/>
                  <a:pt x="1143000" y="309563"/>
                </a:cubicBezTo>
                <a:cubicBezTo>
                  <a:pt x="1143000" y="270109"/>
                  <a:pt x="1174984" y="238125"/>
                  <a:pt x="1214438" y="238125"/>
                </a:cubicBezTo>
                <a:close/>
                <a:moveTo>
                  <a:pt x="985838" y="238125"/>
                </a:moveTo>
                <a:cubicBezTo>
                  <a:pt x="1025291" y="238125"/>
                  <a:pt x="1057275" y="270109"/>
                  <a:pt x="1057275" y="309563"/>
                </a:cubicBezTo>
                <a:cubicBezTo>
                  <a:pt x="1057275" y="349016"/>
                  <a:pt x="1025291" y="381000"/>
                  <a:pt x="985838" y="381000"/>
                </a:cubicBezTo>
                <a:cubicBezTo>
                  <a:pt x="946384" y="381000"/>
                  <a:pt x="914400" y="349016"/>
                  <a:pt x="914400" y="309563"/>
                </a:cubicBezTo>
                <a:cubicBezTo>
                  <a:pt x="914400" y="270109"/>
                  <a:pt x="946384" y="238125"/>
                  <a:pt x="985838" y="238125"/>
                </a:cubicBezTo>
                <a:close/>
                <a:moveTo>
                  <a:pt x="757238" y="238125"/>
                </a:moveTo>
                <a:cubicBezTo>
                  <a:pt x="796691" y="238125"/>
                  <a:pt x="828675" y="270109"/>
                  <a:pt x="828675" y="309563"/>
                </a:cubicBezTo>
                <a:cubicBezTo>
                  <a:pt x="828675" y="349016"/>
                  <a:pt x="796691" y="381000"/>
                  <a:pt x="757238" y="381000"/>
                </a:cubicBezTo>
                <a:cubicBezTo>
                  <a:pt x="717784" y="381000"/>
                  <a:pt x="685800" y="349016"/>
                  <a:pt x="685800" y="309563"/>
                </a:cubicBezTo>
                <a:cubicBezTo>
                  <a:pt x="685800" y="270109"/>
                  <a:pt x="717784" y="238125"/>
                  <a:pt x="757238" y="238125"/>
                </a:cubicBezTo>
                <a:close/>
                <a:moveTo>
                  <a:pt x="528638" y="238125"/>
                </a:moveTo>
                <a:cubicBezTo>
                  <a:pt x="568092" y="238125"/>
                  <a:pt x="600076" y="270109"/>
                  <a:pt x="600076" y="309563"/>
                </a:cubicBezTo>
                <a:cubicBezTo>
                  <a:pt x="600076" y="349016"/>
                  <a:pt x="568092" y="381000"/>
                  <a:pt x="528638" y="381000"/>
                </a:cubicBezTo>
                <a:cubicBezTo>
                  <a:pt x="489185" y="381000"/>
                  <a:pt x="457200" y="349016"/>
                  <a:pt x="457200" y="309563"/>
                </a:cubicBezTo>
                <a:cubicBezTo>
                  <a:pt x="457200" y="270109"/>
                  <a:pt x="489185" y="238125"/>
                  <a:pt x="528638" y="238125"/>
                </a:cubicBezTo>
                <a:close/>
                <a:moveTo>
                  <a:pt x="300039" y="238125"/>
                </a:moveTo>
                <a:cubicBezTo>
                  <a:pt x="339492" y="238125"/>
                  <a:pt x="371476" y="270109"/>
                  <a:pt x="371476" y="309563"/>
                </a:cubicBezTo>
                <a:cubicBezTo>
                  <a:pt x="371476" y="349016"/>
                  <a:pt x="339492" y="381000"/>
                  <a:pt x="300039" y="381000"/>
                </a:cubicBezTo>
                <a:cubicBezTo>
                  <a:pt x="260585" y="381000"/>
                  <a:pt x="228601" y="349016"/>
                  <a:pt x="228601" y="309563"/>
                </a:cubicBezTo>
                <a:cubicBezTo>
                  <a:pt x="228601" y="270109"/>
                  <a:pt x="260585" y="238125"/>
                  <a:pt x="300039" y="238125"/>
                </a:cubicBezTo>
                <a:close/>
                <a:moveTo>
                  <a:pt x="71439" y="238125"/>
                </a:moveTo>
                <a:cubicBezTo>
                  <a:pt x="110892" y="238125"/>
                  <a:pt x="142876" y="270109"/>
                  <a:pt x="142876" y="309563"/>
                </a:cubicBezTo>
                <a:cubicBezTo>
                  <a:pt x="142876" y="349016"/>
                  <a:pt x="110892" y="381000"/>
                  <a:pt x="71439" y="381000"/>
                </a:cubicBezTo>
                <a:cubicBezTo>
                  <a:pt x="31985" y="381000"/>
                  <a:pt x="1" y="349016"/>
                  <a:pt x="1" y="309563"/>
                </a:cubicBezTo>
                <a:cubicBezTo>
                  <a:pt x="1" y="270109"/>
                  <a:pt x="31985" y="238125"/>
                  <a:pt x="71439" y="238125"/>
                </a:cubicBezTo>
                <a:close/>
                <a:moveTo>
                  <a:pt x="1214438" y="0"/>
                </a:moveTo>
                <a:cubicBezTo>
                  <a:pt x="1253891" y="0"/>
                  <a:pt x="1285875" y="31984"/>
                  <a:pt x="1285875" y="71438"/>
                </a:cubicBezTo>
                <a:cubicBezTo>
                  <a:pt x="1285875" y="110891"/>
                  <a:pt x="1253891" y="142875"/>
                  <a:pt x="1214438" y="142875"/>
                </a:cubicBezTo>
                <a:cubicBezTo>
                  <a:pt x="1174984" y="142875"/>
                  <a:pt x="1143000" y="110891"/>
                  <a:pt x="1143000" y="71438"/>
                </a:cubicBezTo>
                <a:cubicBezTo>
                  <a:pt x="1143000" y="31984"/>
                  <a:pt x="1174984" y="0"/>
                  <a:pt x="1214438" y="0"/>
                </a:cubicBezTo>
                <a:close/>
                <a:moveTo>
                  <a:pt x="985838" y="0"/>
                </a:moveTo>
                <a:cubicBezTo>
                  <a:pt x="1025291" y="0"/>
                  <a:pt x="1057275" y="31984"/>
                  <a:pt x="1057275" y="71438"/>
                </a:cubicBezTo>
                <a:cubicBezTo>
                  <a:pt x="1057275" y="110891"/>
                  <a:pt x="1025291" y="142875"/>
                  <a:pt x="985838" y="142875"/>
                </a:cubicBezTo>
                <a:cubicBezTo>
                  <a:pt x="946384" y="142875"/>
                  <a:pt x="914400" y="110891"/>
                  <a:pt x="914400" y="71438"/>
                </a:cubicBezTo>
                <a:cubicBezTo>
                  <a:pt x="914400" y="31984"/>
                  <a:pt x="946384" y="0"/>
                  <a:pt x="985838" y="0"/>
                </a:cubicBezTo>
                <a:close/>
                <a:moveTo>
                  <a:pt x="757238" y="0"/>
                </a:moveTo>
                <a:cubicBezTo>
                  <a:pt x="796691" y="0"/>
                  <a:pt x="828675" y="31984"/>
                  <a:pt x="828675" y="71438"/>
                </a:cubicBezTo>
                <a:cubicBezTo>
                  <a:pt x="828675" y="110891"/>
                  <a:pt x="796691" y="142875"/>
                  <a:pt x="757238" y="142875"/>
                </a:cubicBezTo>
                <a:cubicBezTo>
                  <a:pt x="717784" y="142875"/>
                  <a:pt x="685800" y="110891"/>
                  <a:pt x="685800" y="71438"/>
                </a:cubicBezTo>
                <a:cubicBezTo>
                  <a:pt x="685800" y="31984"/>
                  <a:pt x="717784" y="0"/>
                  <a:pt x="757238" y="0"/>
                </a:cubicBezTo>
                <a:close/>
                <a:moveTo>
                  <a:pt x="528639" y="0"/>
                </a:moveTo>
                <a:cubicBezTo>
                  <a:pt x="568092" y="0"/>
                  <a:pt x="600076" y="31984"/>
                  <a:pt x="600076" y="71438"/>
                </a:cubicBezTo>
                <a:cubicBezTo>
                  <a:pt x="600076" y="110891"/>
                  <a:pt x="568092" y="142875"/>
                  <a:pt x="528639" y="142875"/>
                </a:cubicBezTo>
                <a:cubicBezTo>
                  <a:pt x="489185" y="142875"/>
                  <a:pt x="457201" y="110891"/>
                  <a:pt x="457201" y="71438"/>
                </a:cubicBezTo>
                <a:cubicBezTo>
                  <a:pt x="457201" y="31984"/>
                  <a:pt x="489185" y="0"/>
                  <a:pt x="528639" y="0"/>
                </a:cubicBezTo>
                <a:close/>
                <a:moveTo>
                  <a:pt x="300039" y="0"/>
                </a:moveTo>
                <a:cubicBezTo>
                  <a:pt x="339492" y="0"/>
                  <a:pt x="371476" y="31984"/>
                  <a:pt x="371476" y="71438"/>
                </a:cubicBezTo>
                <a:cubicBezTo>
                  <a:pt x="371476" y="110891"/>
                  <a:pt x="339492" y="142875"/>
                  <a:pt x="300039" y="142875"/>
                </a:cubicBezTo>
                <a:cubicBezTo>
                  <a:pt x="260585" y="142875"/>
                  <a:pt x="228601" y="110891"/>
                  <a:pt x="228601" y="71438"/>
                </a:cubicBezTo>
                <a:cubicBezTo>
                  <a:pt x="228601" y="31984"/>
                  <a:pt x="260585" y="0"/>
                  <a:pt x="300039" y="0"/>
                </a:cubicBezTo>
                <a:close/>
                <a:moveTo>
                  <a:pt x="71439" y="0"/>
                </a:moveTo>
                <a:cubicBezTo>
                  <a:pt x="110892" y="0"/>
                  <a:pt x="142876" y="31984"/>
                  <a:pt x="142876" y="71438"/>
                </a:cubicBezTo>
                <a:cubicBezTo>
                  <a:pt x="142876" y="110891"/>
                  <a:pt x="110892" y="142875"/>
                  <a:pt x="71439" y="142875"/>
                </a:cubicBezTo>
                <a:cubicBezTo>
                  <a:pt x="31985" y="142875"/>
                  <a:pt x="1" y="110891"/>
                  <a:pt x="1" y="71438"/>
                </a:cubicBezTo>
                <a:cubicBezTo>
                  <a:pt x="1" y="31984"/>
                  <a:pt x="31985" y="0"/>
                  <a:pt x="71439" y="0"/>
                </a:cubicBezTo>
                <a:close/>
              </a:path>
            </a:pathLst>
          </a:custGeom>
          <a:solidFill>
            <a:srgbClr val="E53F3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7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888</TotalTime>
  <Words>72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Monument Extended</vt:lpstr>
      <vt:lpstr>Monument Extended Ultrabold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48</cp:revision>
  <dcterms:created xsi:type="dcterms:W3CDTF">2020-09-24T04:03:09Z</dcterms:created>
  <dcterms:modified xsi:type="dcterms:W3CDTF">2022-02-12T01:47:11Z</dcterms:modified>
</cp:coreProperties>
</file>