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A910"/>
    <a:srgbClr val="EFB31D"/>
    <a:srgbClr val="F2C143"/>
    <a:srgbClr val="BD3939"/>
    <a:srgbClr val="B15A44"/>
    <a:srgbClr val="D2BDAA"/>
    <a:srgbClr val="AA8360"/>
    <a:srgbClr val="503022"/>
    <a:srgbClr val="F0A229"/>
    <a:srgbClr val="6D1D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906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975CB-CB99-4CE5-9194-6FF8A3670C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4C1CE4-6101-44FF-8BF2-384B87FB18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F7E116-1FE2-46D4-B80A-E8F128737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5B91EE-0D12-48F0-A6D0-B21B4EAF5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82904E-3CD1-4291-8288-1D023D0DA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2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F31CC-E3C2-4A0D-B577-540D914BC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6A3AEC-3815-4A39-8CAC-125EB62AD9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A0811-B1B2-4077-A4EB-A9B4B4C0D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A1F01-4C0C-4A71-BB1B-329BDDB97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C058E-521E-47F9-98C5-696B7D820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257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57CFE6-43C8-4819-ADF5-3F0679AB9F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8E10A3-4E2A-48D5-87E9-CA53485E52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EAEF2D-41E0-4FBE-9D97-B55474F21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E64771-D053-4344-80B1-6EA5AA65D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08CE0-D23D-4E27-852C-010B88A67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17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9F462-944C-4D88-B3FE-B71DCF542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20B8D-3D56-4116-9D07-009190ED96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7AAEE-6C3C-4CA2-9782-80C9D5A43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C0989-5A93-4A1A-84B6-BCD50B1B1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22DA2-F396-4DF8-A73F-6D576CF64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15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71C60-CD7B-4528-BEB5-BDAB02155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9EAA3-C162-407A-9003-C535C6B22B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CF3DB-4888-4CA7-B570-A0E929E07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1C0BE-B948-4A26-A8A0-5EE70F0F0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CEF12-6729-4717-AA2F-3FDFFCD69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556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20BD9-B8EB-4F3C-8E09-F4C012252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0F053-2729-41C4-98D1-30F411E2A3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4811F7-0F12-4696-A5F5-7489C8145F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1F6E4E-F0C4-4940-B21B-5D5699AE8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C2782-71E0-43BE-A10A-F8AA53BE3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44CE69-3E43-4908-A8B3-BCD230B19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7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EF407-9BE4-4ACE-81E8-6A0C03589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4B8708-340A-47C6-94D9-217DD82CF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98F520-9CE7-44F4-9E8E-BA447759A3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5DEAEB-4481-4F2D-8553-81DFF9F64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FDC23C-3BA7-423E-8FB6-41E509249B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1F3F50-D12A-410C-A42B-E6C79201F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EC5EC8-C5CF-4BBE-A711-CD092AA5B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A98D4A-7FA3-4509-82A2-05A9A53C8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59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1E52B-66F2-456F-8518-440EB1767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26E9D0-9FA4-4B6A-91DB-0A6319690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D1B762-1202-4482-BC48-35CAF79B3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CB4851-1918-4F20-8041-0E9213285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49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DAC3E4-1537-409A-9848-300CFCAF9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16050A-F2AA-411E-8FA7-8CC7ACCD4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507891-6060-4947-B512-7F7CF577A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90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2C51B-4442-4D7E-923D-01BDBE453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3400C-80F8-45DB-AFB0-722D7FE00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8C6DD-EC1D-44A1-8FC5-BEEBF06923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8373DF-7D20-4EAC-B009-ECFB6497C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DD253C-3F8E-417B-A5CE-037E0D060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17320-40FC-47EE-B065-8CF2E442D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950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69FF0-DFA6-4547-B3FC-F02823811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597E91-4A21-4A41-B968-EA8B13F1FF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BC8867-C670-4826-89F3-8CC2C4AFAA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95F192-0D46-4229-8C52-A03DBC532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546123-BBC1-4888-93F7-18906FC31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13C0DC-6378-4EFD-A26B-545D05083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8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2B57C2-D5A7-4E4C-968A-D6B5B0A21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07719F-AE00-407E-99BF-BE1AA6A056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28CD9-E906-40BE-98EA-5898CC4A0A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287E8-C8B6-4353-AC88-36697A2C77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90548-7E1F-4249-9E32-798B46D515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225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>
            <a:extLst>
              <a:ext uri="{FF2B5EF4-FFF2-40B4-BE49-F238E27FC236}">
                <a16:creationId xmlns:a16="http://schemas.microsoft.com/office/drawing/2014/main" id="{BC12FEA6-47EF-4371-9D48-78EA775DA228}"/>
              </a:ext>
            </a:extLst>
          </p:cNvPr>
          <p:cNvSpPr/>
          <p:nvPr/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13339C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83F27AD6-B7C0-468A-A72A-76BA338876E2}"/>
              </a:ext>
            </a:extLst>
          </p:cNvPr>
          <p:cNvSpPr/>
          <p:nvPr/>
        </p:nvSpPr>
        <p:spPr>
          <a:xfrm>
            <a:off x="2690064" y="587347"/>
            <a:ext cx="2301211" cy="1973070"/>
          </a:xfrm>
          <a:custGeom>
            <a:avLst/>
            <a:gdLst>
              <a:gd name="connsiteX0" fmla="*/ 2126483 w 2183633"/>
              <a:gd name="connsiteY0" fmla="*/ 1757959 h 1872259"/>
              <a:gd name="connsiteX1" fmla="*/ 2183633 w 2183633"/>
              <a:gd name="connsiteY1" fmla="*/ 1815109 h 1872259"/>
              <a:gd name="connsiteX2" fmla="*/ 2126483 w 2183633"/>
              <a:gd name="connsiteY2" fmla="*/ 1872259 h 1872259"/>
              <a:gd name="connsiteX3" fmla="*/ 2069333 w 2183633"/>
              <a:gd name="connsiteY3" fmla="*/ 1815109 h 1872259"/>
              <a:gd name="connsiteX4" fmla="*/ 2126483 w 2183633"/>
              <a:gd name="connsiteY4" fmla="*/ 1757959 h 1872259"/>
              <a:gd name="connsiteX5" fmla="*/ 1830864 w 2183633"/>
              <a:gd name="connsiteY5" fmla="*/ 1757959 h 1872259"/>
              <a:gd name="connsiteX6" fmla="*/ 1888014 w 2183633"/>
              <a:gd name="connsiteY6" fmla="*/ 1815109 h 1872259"/>
              <a:gd name="connsiteX7" fmla="*/ 1830864 w 2183633"/>
              <a:gd name="connsiteY7" fmla="*/ 1872259 h 1872259"/>
              <a:gd name="connsiteX8" fmla="*/ 1773714 w 2183633"/>
              <a:gd name="connsiteY8" fmla="*/ 1815109 h 1872259"/>
              <a:gd name="connsiteX9" fmla="*/ 1830864 w 2183633"/>
              <a:gd name="connsiteY9" fmla="*/ 1757959 h 1872259"/>
              <a:gd name="connsiteX10" fmla="*/ 1535245 w 2183633"/>
              <a:gd name="connsiteY10" fmla="*/ 1757959 h 1872259"/>
              <a:gd name="connsiteX11" fmla="*/ 1592395 w 2183633"/>
              <a:gd name="connsiteY11" fmla="*/ 1815109 h 1872259"/>
              <a:gd name="connsiteX12" fmla="*/ 1535245 w 2183633"/>
              <a:gd name="connsiteY12" fmla="*/ 1872259 h 1872259"/>
              <a:gd name="connsiteX13" fmla="*/ 1478095 w 2183633"/>
              <a:gd name="connsiteY13" fmla="*/ 1815109 h 1872259"/>
              <a:gd name="connsiteX14" fmla="*/ 1535245 w 2183633"/>
              <a:gd name="connsiteY14" fmla="*/ 1757959 h 1872259"/>
              <a:gd name="connsiteX15" fmla="*/ 1239626 w 2183633"/>
              <a:gd name="connsiteY15" fmla="*/ 1757959 h 1872259"/>
              <a:gd name="connsiteX16" fmla="*/ 1296776 w 2183633"/>
              <a:gd name="connsiteY16" fmla="*/ 1815109 h 1872259"/>
              <a:gd name="connsiteX17" fmla="*/ 1239626 w 2183633"/>
              <a:gd name="connsiteY17" fmla="*/ 1872259 h 1872259"/>
              <a:gd name="connsiteX18" fmla="*/ 1182476 w 2183633"/>
              <a:gd name="connsiteY18" fmla="*/ 1815109 h 1872259"/>
              <a:gd name="connsiteX19" fmla="*/ 1239626 w 2183633"/>
              <a:gd name="connsiteY19" fmla="*/ 1757959 h 1872259"/>
              <a:gd name="connsiteX20" fmla="*/ 944007 w 2183633"/>
              <a:gd name="connsiteY20" fmla="*/ 1757959 h 1872259"/>
              <a:gd name="connsiteX21" fmla="*/ 1001157 w 2183633"/>
              <a:gd name="connsiteY21" fmla="*/ 1815109 h 1872259"/>
              <a:gd name="connsiteX22" fmla="*/ 944007 w 2183633"/>
              <a:gd name="connsiteY22" fmla="*/ 1872259 h 1872259"/>
              <a:gd name="connsiteX23" fmla="*/ 886857 w 2183633"/>
              <a:gd name="connsiteY23" fmla="*/ 1815109 h 1872259"/>
              <a:gd name="connsiteX24" fmla="*/ 944007 w 2183633"/>
              <a:gd name="connsiteY24" fmla="*/ 1757959 h 1872259"/>
              <a:gd name="connsiteX25" fmla="*/ 648388 w 2183633"/>
              <a:gd name="connsiteY25" fmla="*/ 1757959 h 1872259"/>
              <a:gd name="connsiteX26" fmla="*/ 705538 w 2183633"/>
              <a:gd name="connsiteY26" fmla="*/ 1815109 h 1872259"/>
              <a:gd name="connsiteX27" fmla="*/ 648388 w 2183633"/>
              <a:gd name="connsiteY27" fmla="*/ 1872259 h 1872259"/>
              <a:gd name="connsiteX28" fmla="*/ 591238 w 2183633"/>
              <a:gd name="connsiteY28" fmla="*/ 1815109 h 1872259"/>
              <a:gd name="connsiteX29" fmla="*/ 648388 w 2183633"/>
              <a:gd name="connsiteY29" fmla="*/ 1757959 h 1872259"/>
              <a:gd name="connsiteX30" fmla="*/ 352769 w 2183633"/>
              <a:gd name="connsiteY30" fmla="*/ 1757959 h 1872259"/>
              <a:gd name="connsiteX31" fmla="*/ 409919 w 2183633"/>
              <a:gd name="connsiteY31" fmla="*/ 1815109 h 1872259"/>
              <a:gd name="connsiteX32" fmla="*/ 352769 w 2183633"/>
              <a:gd name="connsiteY32" fmla="*/ 1872259 h 1872259"/>
              <a:gd name="connsiteX33" fmla="*/ 295619 w 2183633"/>
              <a:gd name="connsiteY33" fmla="*/ 1815109 h 1872259"/>
              <a:gd name="connsiteX34" fmla="*/ 352769 w 2183633"/>
              <a:gd name="connsiteY34" fmla="*/ 1757959 h 1872259"/>
              <a:gd name="connsiteX35" fmla="*/ 57150 w 2183633"/>
              <a:gd name="connsiteY35" fmla="*/ 1757959 h 1872259"/>
              <a:gd name="connsiteX36" fmla="*/ 114300 w 2183633"/>
              <a:gd name="connsiteY36" fmla="*/ 1815109 h 1872259"/>
              <a:gd name="connsiteX37" fmla="*/ 57150 w 2183633"/>
              <a:gd name="connsiteY37" fmla="*/ 1872259 h 1872259"/>
              <a:gd name="connsiteX38" fmla="*/ 0 w 2183633"/>
              <a:gd name="connsiteY38" fmla="*/ 1815109 h 1872259"/>
              <a:gd name="connsiteX39" fmla="*/ 57150 w 2183633"/>
              <a:gd name="connsiteY39" fmla="*/ 1757959 h 1872259"/>
              <a:gd name="connsiteX40" fmla="*/ 2126483 w 2183633"/>
              <a:gd name="connsiteY40" fmla="*/ 1506822 h 1872259"/>
              <a:gd name="connsiteX41" fmla="*/ 2183633 w 2183633"/>
              <a:gd name="connsiteY41" fmla="*/ 1563972 h 1872259"/>
              <a:gd name="connsiteX42" fmla="*/ 2126483 w 2183633"/>
              <a:gd name="connsiteY42" fmla="*/ 1621122 h 1872259"/>
              <a:gd name="connsiteX43" fmla="*/ 2069333 w 2183633"/>
              <a:gd name="connsiteY43" fmla="*/ 1563972 h 1872259"/>
              <a:gd name="connsiteX44" fmla="*/ 2126483 w 2183633"/>
              <a:gd name="connsiteY44" fmla="*/ 1506822 h 1872259"/>
              <a:gd name="connsiteX45" fmla="*/ 1830864 w 2183633"/>
              <a:gd name="connsiteY45" fmla="*/ 1506822 h 1872259"/>
              <a:gd name="connsiteX46" fmla="*/ 1888014 w 2183633"/>
              <a:gd name="connsiteY46" fmla="*/ 1563972 h 1872259"/>
              <a:gd name="connsiteX47" fmla="*/ 1830864 w 2183633"/>
              <a:gd name="connsiteY47" fmla="*/ 1621122 h 1872259"/>
              <a:gd name="connsiteX48" fmla="*/ 1773714 w 2183633"/>
              <a:gd name="connsiteY48" fmla="*/ 1563972 h 1872259"/>
              <a:gd name="connsiteX49" fmla="*/ 1830864 w 2183633"/>
              <a:gd name="connsiteY49" fmla="*/ 1506822 h 1872259"/>
              <a:gd name="connsiteX50" fmla="*/ 1535245 w 2183633"/>
              <a:gd name="connsiteY50" fmla="*/ 1506822 h 1872259"/>
              <a:gd name="connsiteX51" fmla="*/ 1592395 w 2183633"/>
              <a:gd name="connsiteY51" fmla="*/ 1563972 h 1872259"/>
              <a:gd name="connsiteX52" fmla="*/ 1535245 w 2183633"/>
              <a:gd name="connsiteY52" fmla="*/ 1621122 h 1872259"/>
              <a:gd name="connsiteX53" fmla="*/ 1478095 w 2183633"/>
              <a:gd name="connsiteY53" fmla="*/ 1563972 h 1872259"/>
              <a:gd name="connsiteX54" fmla="*/ 1535245 w 2183633"/>
              <a:gd name="connsiteY54" fmla="*/ 1506822 h 1872259"/>
              <a:gd name="connsiteX55" fmla="*/ 1239626 w 2183633"/>
              <a:gd name="connsiteY55" fmla="*/ 1506822 h 1872259"/>
              <a:gd name="connsiteX56" fmla="*/ 1296776 w 2183633"/>
              <a:gd name="connsiteY56" fmla="*/ 1563972 h 1872259"/>
              <a:gd name="connsiteX57" fmla="*/ 1239626 w 2183633"/>
              <a:gd name="connsiteY57" fmla="*/ 1621122 h 1872259"/>
              <a:gd name="connsiteX58" fmla="*/ 1182476 w 2183633"/>
              <a:gd name="connsiteY58" fmla="*/ 1563972 h 1872259"/>
              <a:gd name="connsiteX59" fmla="*/ 1239626 w 2183633"/>
              <a:gd name="connsiteY59" fmla="*/ 1506822 h 1872259"/>
              <a:gd name="connsiteX60" fmla="*/ 944007 w 2183633"/>
              <a:gd name="connsiteY60" fmla="*/ 1506822 h 1872259"/>
              <a:gd name="connsiteX61" fmla="*/ 1001157 w 2183633"/>
              <a:gd name="connsiteY61" fmla="*/ 1563972 h 1872259"/>
              <a:gd name="connsiteX62" fmla="*/ 944007 w 2183633"/>
              <a:gd name="connsiteY62" fmla="*/ 1621122 h 1872259"/>
              <a:gd name="connsiteX63" fmla="*/ 886857 w 2183633"/>
              <a:gd name="connsiteY63" fmla="*/ 1563972 h 1872259"/>
              <a:gd name="connsiteX64" fmla="*/ 944007 w 2183633"/>
              <a:gd name="connsiteY64" fmla="*/ 1506822 h 1872259"/>
              <a:gd name="connsiteX65" fmla="*/ 648388 w 2183633"/>
              <a:gd name="connsiteY65" fmla="*/ 1506822 h 1872259"/>
              <a:gd name="connsiteX66" fmla="*/ 705538 w 2183633"/>
              <a:gd name="connsiteY66" fmla="*/ 1563972 h 1872259"/>
              <a:gd name="connsiteX67" fmla="*/ 648388 w 2183633"/>
              <a:gd name="connsiteY67" fmla="*/ 1621122 h 1872259"/>
              <a:gd name="connsiteX68" fmla="*/ 591238 w 2183633"/>
              <a:gd name="connsiteY68" fmla="*/ 1563972 h 1872259"/>
              <a:gd name="connsiteX69" fmla="*/ 648388 w 2183633"/>
              <a:gd name="connsiteY69" fmla="*/ 1506822 h 1872259"/>
              <a:gd name="connsiteX70" fmla="*/ 352769 w 2183633"/>
              <a:gd name="connsiteY70" fmla="*/ 1506822 h 1872259"/>
              <a:gd name="connsiteX71" fmla="*/ 409919 w 2183633"/>
              <a:gd name="connsiteY71" fmla="*/ 1563972 h 1872259"/>
              <a:gd name="connsiteX72" fmla="*/ 352769 w 2183633"/>
              <a:gd name="connsiteY72" fmla="*/ 1621122 h 1872259"/>
              <a:gd name="connsiteX73" fmla="*/ 295619 w 2183633"/>
              <a:gd name="connsiteY73" fmla="*/ 1563972 h 1872259"/>
              <a:gd name="connsiteX74" fmla="*/ 352769 w 2183633"/>
              <a:gd name="connsiteY74" fmla="*/ 1506822 h 1872259"/>
              <a:gd name="connsiteX75" fmla="*/ 57150 w 2183633"/>
              <a:gd name="connsiteY75" fmla="*/ 1506822 h 1872259"/>
              <a:gd name="connsiteX76" fmla="*/ 114300 w 2183633"/>
              <a:gd name="connsiteY76" fmla="*/ 1563972 h 1872259"/>
              <a:gd name="connsiteX77" fmla="*/ 57150 w 2183633"/>
              <a:gd name="connsiteY77" fmla="*/ 1621122 h 1872259"/>
              <a:gd name="connsiteX78" fmla="*/ 0 w 2183633"/>
              <a:gd name="connsiteY78" fmla="*/ 1563972 h 1872259"/>
              <a:gd name="connsiteX79" fmla="*/ 57150 w 2183633"/>
              <a:gd name="connsiteY79" fmla="*/ 1506822 h 1872259"/>
              <a:gd name="connsiteX80" fmla="*/ 2126483 w 2183633"/>
              <a:gd name="connsiteY80" fmla="*/ 1255685 h 1872259"/>
              <a:gd name="connsiteX81" fmla="*/ 2183633 w 2183633"/>
              <a:gd name="connsiteY81" fmla="*/ 1312835 h 1872259"/>
              <a:gd name="connsiteX82" fmla="*/ 2126483 w 2183633"/>
              <a:gd name="connsiteY82" fmla="*/ 1369985 h 1872259"/>
              <a:gd name="connsiteX83" fmla="*/ 2069333 w 2183633"/>
              <a:gd name="connsiteY83" fmla="*/ 1312835 h 1872259"/>
              <a:gd name="connsiteX84" fmla="*/ 2126483 w 2183633"/>
              <a:gd name="connsiteY84" fmla="*/ 1255685 h 1872259"/>
              <a:gd name="connsiteX85" fmla="*/ 1830864 w 2183633"/>
              <a:gd name="connsiteY85" fmla="*/ 1255685 h 1872259"/>
              <a:gd name="connsiteX86" fmla="*/ 1888014 w 2183633"/>
              <a:gd name="connsiteY86" fmla="*/ 1312835 h 1872259"/>
              <a:gd name="connsiteX87" fmla="*/ 1830864 w 2183633"/>
              <a:gd name="connsiteY87" fmla="*/ 1369985 h 1872259"/>
              <a:gd name="connsiteX88" fmla="*/ 1773714 w 2183633"/>
              <a:gd name="connsiteY88" fmla="*/ 1312835 h 1872259"/>
              <a:gd name="connsiteX89" fmla="*/ 1830864 w 2183633"/>
              <a:gd name="connsiteY89" fmla="*/ 1255685 h 1872259"/>
              <a:gd name="connsiteX90" fmla="*/ 1535245 w 2183633"/>
              <a:gd name="connsiteY90" fmla="*/ 1255685 h 1872259"/>
              <a:gd name="connsiteX91" fmla="*/ 1592395 w 2183633"/>
              <a:gd name="connsiteY91" fmla="*/ 1312835 h 1872259"/>
              <a:gd name="connsiteX92" fmla="*/ 1535245 w 2183633"/>
              <a:gd name="connsiteY92" fmla="*/ 1369985 h 1872259"/>
              <a:gd name="connsiteX93" fmla="*/ 1478095 w 2183633"/>
              <a:gd name="connsiteY93" fmla="*/ 1312835 h 1872259"/>
              <a:gd name="connsiteX94" fmla="*/ 1535245 w 2183633"/>
              <a:gd name="connsiteY94" fmla="*/ 1255685 h 1872259"/>
              <a:gd name="connsiteX95" fmla="*/ 1239626 w 2183633"/>
              <a:gd name="connsiteY95" fmla="*/ 1255685 h 1872259"/>
              <a:gd name="connsiteX96" fmla="*/ 1296776 w 2183633"/>
              <a:gd name="connsiteY96" fmla="*/ 1312835 h 1872259"/>
              <a:gd name="connsiteX97" fmla="*/ 1239626 w 2183633"/>
              <a:gd name="connsiteY97" fmla="*/ 1369985 h 1872259"/>
              <a:gd name="connsiteX98" fmla="*/ 1182476 w 2183633"/>
              <a:gd name="connsiteY98" fmla="*/ 1312835 h 1872259"/>
              <a:gd name="connsiteX99" fmla="*/ 1239626 w 2183633"/>
              <a:gd name="connsiteY99" fmla="*/ 1255685 h 1872259"/>
              <a:gd name="connsiteX100" fmla="*/ 944007 w 2183633"/>
              <a:gd name="connsiteY100" fmla="*/ 1255685 h 1872259"/>
              <a:gd name="connsiteX101" fmla="*/ 1001157 w 2183633"/>
              <a:gd name="connsiteY101" fmla="*/ 1312835 h 1872259"/>
              <a:gd name="connsiteX102" fmla="*/ 944007 w 2183633"/>
              <a:gd name="connsiteY102" fmla="*/ 1369985 h 1872259"/>
              <a:gd name="connsiteX103" fmla="*/ 886857 w 2183633"/>
              <a:gd name="connsiteY103" fmla="*/ 1312835 h 1872259"/>
              <a:gd name="connsiteX104" fmla="*/ 944007 w 2183633"/>
              <a:gd name="connsiteY104" fmla="*/ 1255685 h 1872259"/>
              <a:gd name="connsiteX105" fmla="*/ 648388 w 2183633"/>
              <a:gd name="connsiteY105" fmla="*/ 1255685 h 1872259"/>
              <a:gd name="connsiteX106" fmla="*/ 705538 w 2183633"/>
              <a:gd name="connsiteY106" fmla="*/ 1312835 h 1872259"/>
              <a:gd name="connsiteX107" fmla="*/ 648388 w 2183633"/>
              <a:gd name="connsiteY107" fmla="*/ 1369985 h 1872259"/>
              <a:gd name="connsiteX108" fmla="*/ 591238 w 2183633"/>
              <a:gd name="connsiteY108" fmla="*/ 1312835 h 1872259"/>
              <a:gd name="connsiteX109" fmla="*/ 648388 w 2183633"/>
              <a:gd name="connsiteY109" fmla="*/ 1255685 h 1872259"/>
              <a:gd name="connsiteX110" fmla="*/ 352769 w 2183633"/>
              <a:gd name="connsiteY110" fmla="*/ 1255685 h 1872259"/>
              <a:gd name="connsiteX111" fmla="*/ 409919 w 2183633"/>
              <a:gd name="connsiteY111" fmla="*/ 1312835 h 1872259"/>
              <a:gd name="connsiteX112" fmla="*/ 352769 w 2183633"/>
              <a:gd name="connsiteY112" fmla="*/ 1369985 h 1872259"/>
              <a:gd name="connsiteX113" fmla="*/ 295619 w 2183633"/>
              <a:gd name="connsiteY113" fmla="*/ 1312835 h 1872259"/>
              <a:gd name="connsiteX114" fmla="*/ 352769 w 2183633"/>
              <a:gd name="connsiteY114" fmla="*/ 1255685 h 1872259"/>
              <a:gd name="connsiteX115" fmla="*/ 57150 w 2183633"/>
              <a:gd name="connsiteY115" fmla="*/ 1255685 h 1872259"/>
              <a:gd name="connsiteX116" fmla="*/ 114300 w 2183633"/>
              <a:gd name="connsiteY116" fmla="*/ 1312835 h 1872259"/>
              <a:gd name="connsiteX117" fmla="*/ 57150 w 2183633"/>
              <a:gd name="connsiteY117" fmla="*/ 1369985 h 1872259"/>
              <a:gd name="connsiteX118" fmla="*/ 0 w 2183633"/>
              <a:gd name="connsiteY118" fmla="*/ 1312835 h 1872259"/>
              <a:gd name="connsiteX119" fmla="*/ 57150 w 2183633"/>
              <a:gd name="connsiteY119" fmla="*/ 1255685 h 1872259"/>
              <a:gd name="connsiteX120" fmla="*/ 2126483 w 2183633"/>
              <a:gd name="connsiteY120" fmla="*/ 1004548 h 1872259"/>
              <a:gd name="connsiteX121" fmla="*/ 2183633 w 2183633"/>
              <a:gd name="connsiteY121" fmla="*/ 1061698 h 1872259"/>
              <a:gd name="connsiteX122" fmla="*/ 2126483 w 2183633"/>
              <a:gd name="connsiteY122" fmla="*/ 1118848 h 1872259"/>
              <a:gd name="connsiteX123" fmla="*/ 2069333 w 2183633"/>
              <a:gd name="connsiteY123" fmla="*/ 1061698 h 1872259"/>
              <a:gd name="connsiteX124" fmla="*/ 2126483 w 2183633"/>
              <a:gd name="connsiteY124" fmla="*/ 1004548 h 1872259"/>
              <a:gd name="connsiteX125" fmla="*/ 1830864 w 2183633"/>
              <a:gd name="connsiteY125" fmla="*/ 1004548 h 1872259"/>
              <a:gd name="connsiteX126" fmla="*/ 1888014 w 2183633"/>
              <a:gd name="connsiteY126" fmla="*/ 1061698 h 1872259"/>
              <a:gd name="connsiteX127" fmla="*/ 1830864 w 2183633"/>
              <a:gd name="connsiteY127" fmla="*/ 1118848 h 1872259"/>
              <a:gd name="connsiteX128" fmla="*/ 1773714 w 2183633"/>
              <a:gd name="connsiteY128" fmla="*/ 1061698 h 1872259"/>
              <a:gd name="connsiteX129" fmla="*/ 1830864 w 2183633"/>
              <a:gd name="connsiteY129" fmla="*/ 1004548 h 1872259"/>
              <a:gd name="connsiteX130" fmla="*/ 1535245 w 2183633"/>
              <a:gd name="connsiteY130" fmla="*/ 1004548 h 1872259"/>
              <a:gd name="connsiteX131" fmla="*/ 1592395 w 2183633"/>
              <a:gd name="connsiteY131" fmla="*/ 1061698 h 1872259"/>
              <a:gd name="connsiteX132" fmla="*/ 1535245 w 2183633"/>
              <a:gd name="connsiteY132" fmla="*/ 1118848 h 1872259"/>
              <a:gd name="connsiteX133" fmla="*/ 1478095 w 2183633"/>
              <a:gd name="connsiteY133" fmla="*/ 1061698 h 1872259"/>
              <a:gd name="connsiteX134" fmla="*/ 1535245 w 2183633"/>
              <a:gd name="connsiteY134" fmla="*/ 1004548 h 1872259"/>
              <a:gd name="connsiteX135" fmla="*/ 1239626 w 2183633"/>
              <a:gd name="connsiteY135" fmla="*/ 1004548 h 1872259"/>
              <a:gd name="connsiteX136" fmla="*/ 1296776 w 2183633"/>
              <a:gd name="connsiteY136" fmla="*/ 1061698 h 1872259"/>
              <a:gd name="connsiteX137" fmla="*/ 1239626 w 2183633"/>
              <a:gd name="connsiteY137" fmla="*/ 1118848 h 1872259"/>
              <a:gd name="connsiteX138" fmla="*/ 1182476 w 2183633"/>
              <a:gd name="connsiteY138" fmla="*/ 1061698 h 1872259"/>
              <a:gd name="connsiteX139" fmla="*/ 1239626 w 2183633"/>
              <a:gd name="connsiteY139" fmla="*/ 1004548 h 1872259"/>
              <a:gd name="connsiteX140" fmla="*/ 944007 w 2183633"/>
              <a:gd name="connsiteY140" fmla="*/ 1004548 h 1872259"/>
              <a:gd name="connsiteX141" fmla="*/ 1001157 w 2183633"/>
              <a:gd name="connsiteY141" fmla="*/ 1061698 h 1872259"/>
              <a:gd name="connsiteX142" fmla="*/ 944007 w 2183633"/>
              <a:gd name="connsiteY142" fmla="*/ 1118848 h 1872259"/>
              <a:gd name="connsiteX143" fmla="*/ 886857 w 2183633"/>
              <a:gd name="connsiteY143" fmla="*/ 1061698 h 1872259"/>
              <a:gd name="connsiteX144" fmla="*/ 944007 w 2183633"/>
              <a:gd name="connsiteY144" fmla="*/ 1004548 h 1872259"/>
              <a:gd name="connsiteX145" fmla="*/ 648388 w 2183633"/>
              <a:gd name="connsiteY145" fmla="*/ 1004548 h 1872259"/>
              <a:gd name="connsiteX146" fmla="*/ 705538 w 2183633"/>
              <a:gd name="connsiteY146" fmla="*/ 1061698 h 1872259"/>
              <a:gd name="connsiteX147" fmla="*/ 648388 w 2183633"/>
              <a:gd name="connsiteY147" fmla="*/ 1118848 h 1872259"/>
              <a:gd name="connsiteX148" fmla="*/ 591238 w 2183633"/>
              <a:gd name="connsiteY148" fmla="*/ 1061698 h 1872259"/>
              <a:gd name="connsiteX149" fmla="*/ 648388 w 2183633"/>
              <a:gd name="connsiteY149" fmla="*/ 1004548 h 1872259"/>
              <a:gd name="connsiteX150" fmla="*/ 352769 w 2183633"/>
              <a:gd name="connsiteY150" fmla="*/ 1004548 h 1872259"/>
              <a:gd name="connsiteX151" fmla="*/ 409919 w 2183633"/>
              <a:gd name="connsiteY151" fmla="*/ 1061698 h 1872259"/>
              <a:gd name="connsiteX152" fmla="*/ 352769 w 2183633"/>
              <a:gd name="connsiteY152" fmla="*/ 1118848 h 1872259"/>
              <a:gd name="connsiteX153" fmla="*/ 295619 w 2183633"/>
              <a:gd name="connsiteY153" fmla="*/ 1061698 h 1872259"/>
              <a:gd name="connsiteX154" fmla="*/ 352769 w 2183633"/>
              <a:gd name="connsiteY154" fmla="*/ 1004548 h 1872259"/>
              <a:gd name="connsiteX155" fmla="*/ 57150 w 2183633"/>
              <a:gd name="connsiteY155" fmla="*/ 1004548 h 1872259"/>
              <a:gd name="connsiteX156" fmla="*/ 114300 w 2183633"/>
              <a:gd name="connsiteY156" fmla="*/ 1061698 h 1872259"/>
              <a:gd name="connsiteX157" fmla="*/ 57150 w 2183633"/>
              <a:gd name="connsiteY157" fmla="*/ 1118848 h 1872259"/>
              <a:gd name="connsiteX158" fmla="*/ 0 w 2183633"/>
              <a:gd name="connsiteY158" fmla="*/ 1061698 h 1872259"/>
              <a:gd name="connsiteX159" fmla="*/ 57150 w 2183633"/>
              <a:gd name="connsiteY159" fmla="*/ 1004548 h 1872259"/>
              <a:gd name="connsiteX160" fmla="*/ 2126483 w 2183633"/>
              <a:gd name="connsiteY160" fmla="*/ 753411 h 1872259"/>
              <a:gd name="connsiteX161" fmla="*/ 2183633 w 2183633"/>
              <a:gd name="connsiteY161" fmla="*/ 810561 h 1872259"/>
              <a:gd name="connsiteX162" fmla="*/ 2126483 w 2183633"/>
              <a:gd name="connsiteY162" fmla="*/ 867711 h 1872259"/>
              <a:gd name="connsiteX163" fmla="*/ 2069333 w 2183633"/>
              <a:gd name="connsiteY163" fmla="*/ 810561 h 1872259"/>
              <a:gd name="connsiteX164" fmla="*/ 2126483 w 2183633"/>
              <a:gd name="connsiteY164" fmla="*/ 753411 h 1872259"/>
              <a:gd name="connsiteX165" fmla="*/ 1830864 w 2183633"/>
              <a:gd name="connsiteY165" fmla="*/ 753411 h 1872259"/>
              <a:gd name="connsiteX166" fmla="*/ 1888014 w 2183633"/>
              <a:gd name="connsiteY166" fmla="*/ 810561 h 1872259"/>
              <a:gd name="connsiteX167" fmla="*/ 1830864 w 2183633"/>
              <a:gd name="connsiteY167" fmla="*/ 867711 h 1872259"/>
              <a:gd name="connsiteX168" fmla="*/ 1773714 w 2183633"/>
              <a:gd name="connsiteY168" fmla="*/ 810561 h 1872259"/>
              <a:gd name="connsiteX169" fmla="*/ 1830864 w 2183633"/>
              <a:gd name="connsiteY169" fmla="*/ 753411 h 1872259"/>
              <a:gd name="connsiteX170" fmla="*/ 1535245 w 2183633"/>
              <a:gd name="connsiteY170" fmla="*/ 753411 h 1872259"/>
              <a:gd name="connsiteX171" fmla="*/ 1592395 w 2183633"/>
              <a:gd name="connsiteY171" fmla="*/ 810561 h 1872259"/>
              <a:gd name="connsiteX172" fmla="*/ 1535245 w 2183633"/>
              <a:gd name="connsiteY172" fmla="*/ 867711 h 1872259"/>
              <a:gd name="connsiteX173" fmla="*/ 1478095 w 2183633"/>
              <a:gd name="connsiteY173" fmla="*/ 810561 h 1872259"/>
              <a:gd name="connsiteX174" fmla="*/ 1535245 w 2183633"/>
              <a:gd name="connsiteY174" fmla="*/ 753411 h 1872259"/>
              <a:gd name="connsiteX175" fmla="*/ 1239626 w 2183633"/>
              <a:gd name="connsiteY175" fmla="*/ 753411 h 1872259"/>
              <a:gd name="connsiteX176" fmla="*/ 1296776 w 2183633"/>
              <a:gd name="connsiteY176" fmla="*/ 810561 h 1872259"/>
              <a:gd name="connsiteX177" fmla="*/ 1239626 w 2183633"/>
              <a:gd name="connsiteY177" fmla="*/ 867711 h 1872259"/>
              <a:gd name="connsiteX178" fmla="*/ 1182476 w 2183633"/>
              <a:gd name="connsiteY178" fmla="*/ 810561 h 1872259"/>
              <a:gd name="connsiteX179" fmla="*/ 1239626 w 2183633"/>
              <a:gd name="connsiteY179" fmla="*/ 753411 h 1872259"/>
              <a:gd name="connsiteX180" fmla="*/ 944007 w 2183633"/>
              <a:gd name="connsiteY180" fmla="*/ 753411 h 1872259"/>
              <a:gd name="connsiteX181" fmla="*/ 1001157 w 2183633"/>
              <a:gd name="connsiteY181" fmla="*/ 810561 h 1872259"/>
              <a:gd name="connsiteX182" fmla="*/ 944007 w 2183633"/>
              <a:gd name="connsiteY182" fmla="*/ 867711 h 1872259"/>
              <a:gd name="connsiteX183" fmla="*/ 886857 w 2183633"/>
              <a:gd name="connsiteY183" fmla="*/ 810561 h 1872259"/>
              <a:gd name="connsiteX184" fmla="*/ 944007 w 2183633"/>
              <a:gd name="connsiteY184" fmla="*/ 753411 h 1872259"/>
              <a:gd name="connsiteX185" fmla="*/ 648388 w 2183633"/>
              <a:gd name="connsiteY185" fmla="*/ 753411 h 1872259"/>
              <a:gd name="connsiteX186" fmla="*/ 705538 w 2183633"/>
              <a:gd name="connsiteY186" fmla="*/ 810561 h 1872259"/>
              <a:gd name="connsiteX187" fmla="*/ 648388 w 2183633"/>
              <a:gd name="connsiteY187" fmla="*/ 867711 h 1872259"/>
              <a:gd name="connsiteX188" fmla="*/ 591238 w 2183633"/>
              <a:gd name="connsiteY188" fmla="*/ 810561 h 1872259"/>
              <a:gd name="connsiteX189" fmla="*/ 648388 w 2183633"/>
              <a:gd name="connsiteY189" fmla="*/ 753411 h 1872259"/>
              <a:gd name="connsiteX190" fmla="*/ 352769 w 2183633"/>
              <a:gd name="connsiteY190" fmla="*/ 753411 h 1872259"/>
              <a:gd name="connsiteX191" fmla="*/ 409919 w 2183633"/>
              <a:gd name="connsiteY191" fmla="*/ 810561 h 1872259"/>
              <a:gd name="connsiteX192" fmla="*/ 352769 w 2183633"/>
              <a:gd name="connsiteY192" fmla="*/ 867711 h 1872259"/>
              <a:gd name="connsiteX193" fmla="*/ 295619 w 2183633"/>
              <a:gd name="connsiteY193" fmla="*/ 810561 h 1872259"/>
              <a:gd name="connsiteX194" fmla="*/ 352769 w 2183633"/>
              <a:gd name="connsiteY194" fmla="*/ 753411 h 1872259"/>
              <a:gd name="connsiteX195" fmla="*/ 57150 w 2183633"/>
              <a:gd name="connsiteY195" fmla="*/ 753411 h 1872259"/>
              <a:gd name="connsiteX196" fmla="*/ 114300 w 2183633"/>
              <a:gd name="connsiteY196" fmla="*/ 810561 h 1872259"/>
              <a:gd name="connsiteX197" fmla="*/ 57150 w 2183633"/>
              <a:gd name="connsiteY197" fmla="*/ 867711 h 1872259"/>
              <a:gd name="connsiteX198" fmla="*/ 0 w 2183633"/>
              <a:gd name="connsiteY198" fmla="*/ 810561 h 1872259"/>
              <a:gd name="connsiteX199" fmla="*/ 57150 w 2183633"/>
              <a:gd name="connsiteY199" fmla="*/ 753411 h 1872259"/>
              <a:gd name="connsiteX200" fmla="*/ 2126483 w 2183633"/>
              <a:gd name="connsiteY200" fmla="*/ 502274 h 1872259"/>
              <a:gd name="connsiteX201" fmla="*/ 2183633 w 2183633"/>
              <a:gd name="connsiteY201" fmla="*/ 559424 h 1872259"/>
              <a:gd name="connsiteX202" fmla="*/ 2126483 w 2183633"/>
              <a:gd name="connsiteY202" fmla="*/ 616574 h 1872259"/>
              <a:gd name="connsiteX203" fmla="*/ 2069333 w 2183633"/>
              <a:gd name="connsiteY203" fmla="*/ 559424 h 1872259"/>
              <a:gd name="connsiteX204" fmla="*/ 2126483 w 2183633"/>
              <a:gd name="connsiteY204" fmla="*/ 502274 h 1872259"/>
              <a:gd name="connsiteX205" fmla="*/ 1830864 w 2183633"/>
              <a:gd name="connsiteY205" fmla="*/ 502274 h 1872259"/>
              <a:gd name="connsiteX206" fmla="*/ 1888014 w 2183633"/>
              <a:gd name="connsiteY206" fmla="*/ 559424 h 1872259"/>
              <a:gd name="connsiteX207" fmla="*/ 1830864 w 2183633"/>
              <a:gd name="connsiteY207" fmla="*/ 616574 h 1872259"/>
              <a:gd name="connsiteX208" fmla="*/ 1773714 w 2183633"/>
              <a:gd name="connsiteY208" fmla="*/ 559424 h 1872259"/>
              <a:gd name="connsiteX209" fmla="*/ 1830864 w 2183633"/>
              <a:gd name="connsiteY209" fmla="*/ 502274 h 1872259"/>
              <a:gd name="connsiteX210" fmla="*/ 1535245 w 2183633"/>
              <a:gd name="connsiteY210" fmla="*/ 502274 h 1872259"/>
              <a:gd name="connsiteX211" fmla="*/ 1592395 w 2183633"/>
              <a:gd name="connsiteY211" fmla="*/ 559424 h 1872259"/>
              <a:gd name="connsiteX212" fmla="*/ 1535245 w 2183633"/>
              <a:gd name="connsiteY212" fmla="*/ 616574 h 1872259"/>
              <a:gd name="connsiteX213" fmla="*/ 1478095 w 2183633"/>
              <a:gd name="connsiteY213" fmla="*/ 559424 h 1872259"/>
              <a:gd name="connsiteX214" fmla="*/ 1535245 w 2183633"/>
              <a:gd name="connsiteY214" fmla="*/ 502274 h 1872259"/>
              <a:gd name="connsiteX215" fmla="*/ 1239626 w 2183633"/>
              <a:gd name="connsiteY215" fmla="*/ 502274 h 1872259"/>
              <a:gd name="connsiteX216" fmla="*/ 1296776 w 2183633"/>
              <a:gd name="connsiteY216" fmla="*/ 559424 h 1872259"/>
              <a:gd name="connsiteX217" fmla="*/ 1239626 w 2183633"/>
              <a:gd name="connsiteY217" fmla="*/ 616574 h 1872259"/>
              <a:gd name="connsiteX218" fmla="*/ 1182476 w 2183633"/>
              <a:gd name="connsiteY218" fmla="*/ 559424 h 1872259"/>
              <a:gd name="connsiteX219" fmla="*/ 1239626 w 2183633"/>
              <a:gd name="connsiteY219" fmla="*/ 502274 h 1872259"/>
              <a:gd name="connsiteX220" fmla="*/ 944007 w 2183633"/>
              <a:gd name="connsiteY220" fmla="*/ 502274 h 1872259"/>
              <a:gd name="connsiteX221" fmla="*/ 1001157 w 2183633"/>
              <a:gd name="connsiteY221" fmla="*/ 559424 h 1872259"/>
              <a:gd name="connsiteX222" fmla="*/ 944007 w 2183633"/>
              <a:gd name="connsiteY222" fmla="*/ 616574 h 1872259"/>
              <a:gd name="connsiteX223" fmla="*/ 886857 w 2183633"/>
              <a:gd name="connsiteY223" fmla="*/ 559424 h 1872259"/>
              <a:gd name="connsiteX224" fmla="*/ 944007 w 2183633"/>
              <a:gd name="connsiteY224" fmla="*/ 502274 h 1872259"/>
              <a:gd name="connsiteX225" fmla="*/ 648388 w 2183633"/>
              <a:gd name="connsiteY225" fmla="*/ 502274 h 1872259"/>
              <a:gd name="connsiteX226" fmla="*/ 705538 w 2183633"/>
              <a:gd name="connsiteY226" fmla="*/ 559424 h 1872259"/>
              <a:gd name="connsiteX227" fmla="*/ 648388 w 2183633"/>
              <a:gd name="connsiteY227" fmla="*/ 616574 h 1872259"/>
              <a:gd name="connsiteX228" fmla="*/ 591238 w 2183633"/>
              <a:gd name="connsiteY228" fmla="*/ 559424 h 1872259"/>
              <a:gd name="connsiteX229" fmla="*/ 648388 w 2183633"/>
              <a:gd name="connsiteY229" fmla="*/ 502274 h 1872259"/>
              <a:gd name="connsiteX230" fmla="*/ 352769 w 2183633"/>
              <a:gd name="connsiteY230" fmla="*/ 502274 h 1872259"/>
              <a:gd name="connsiteX231" fmla="*/ 409919 w 2183633"/>
              <a:gd name="connsiteY231" fmla="*/ 559424 h 1872259"/>
              <a:gd name="connsiteX232" fmla="*/ 352769 w 2183633"/>
              <a:gd name="connsiteY232" fmla="*/ 616574 h 1872259"/>
              <a:gd name="connsiteX233" fmla="*/ 295619 w 2183633"/>
              <a:gd name="connsiteY233" fmla="*/ 559424 h 1872259"/>
              <a:gd name="connsiteX234" fmla="*/ 352769 w 2183633"/>
              <a:gd name="connsiteY234" fmla="*/ 502274 h 1872259"/>
              <a:gd name="connsiteX235" fmla="*/ 57150 w 2183633"/>
              <a:gd name="connsiteY235" fmla="*/ 502274 h 1872259"/>
              <a:gd name="connsiteX236" fmla="*/ 114300 w 2183633"/>
              <a:gd name="connsiteY236" fmla="*/ 559424 h 1872259"/>
              <a:gd name="connsiteX237" fmla="*/ 57150 w 2183633"/>
              <a:gd name="connsiteY237" fmla="*/ 616574 h 1872259"/>
              <a:gd name="connsiteX238" fmla="*/ 0 w 2183633"/>
              <a:gd name="connsiteY238" fmla="*/ 559424 h 1872259"/>
              <a:gd name="connsiteX239" fmla="*/ 57150 w 2183633"/>
              <a:gd name="connsiteY239" fmla="*/ 502274 h 1872259"/>
              <a:gd name="connsiteX240" fmla="*/ 2126483 w 2183633"/>
              <a:gd name="connsiteY240" fmla="*/ 251137 h 1872259"/>
              <a:gd name="connsiteX241" fmla="*/ 2183633 w 2183633"/>
              <a:gd name="connsiteY241" fmla="*/ 308287 h 1872259"/>
              <a:gd name="connsiteX242" fmla="*/ 2126483 w 2183633"/>
              <a:gd name="connsiteY242" fmla="*/ 365437 h 1872259"/>
              <a:gd name="connsiteX243" fmla="*/ 2069333 w 2183633"/>
              <a:gd name="connsiteY243" fmla="*/ 308287 h 1872259"/>
              <a:gd name="connsiteX244" fmla="*/ 2126483 w 2183633"/>
              <a:gd name="connsiteY244" fmla="*/ 251137 h 1872259"/>
              <a:gd name="connsiteX245" fmla="*/ 1830864 w 2183633"/>
              <a:gd name="connsiteY245" fmla="*/ 251137 h 1872259"/>
              <a:gd name="connsiteX246" fmla="*/ 1888014 w 2183633"/>
              <a:gd name="connsiteY246" fmla="*/ 308287 h 1872259"/>
              <a:gd name="connsiteX247" fmla="*/ 1830864 w 2183633"/>
              <a:gd name="connsiteY247" fmla="*/ 365437 h 1872259"/>
              <a:gd name="connsiteX248" fmla="*/ 1773714 w 2183633"/>
              <a:gd name="connsiteY248" fmla="*/ 308287 h 1872259"/>
              <a:gd name="connsiteX249" fmla="*/ 1830864 w 2183633"/>
              <a:gd name="connsiteY249" fmla="*/ 251137 h 1872259"/>
              <a:gd name="connsiteX250" fmla="*/ 1535245 w 2183633"/>
              <a:gd name="connsiteY250" fmla="*/ 251137 h 1872259"/>
              <a:gd name="connsiteX251" fmla="*/ 1592395 w 2183633"/>
              <a:gd name="connsiteY251" fmla="*/ 308287 h 1872259"/>
              <a:gd name="connsiteX252" fmla="*/ 1535245 w 2183633"/>
              <a:gd name="connsiteY252" fmla="*/ 365437 h 1872259"/>
              <a:gd name="connsiteX253" fmla="*/ 1478095 w 2183633"/>
              <a:gd name="connsiteY253" fmla="*/ 308287 h 1872259"/>
              <a:gd name="connsiteX254" fmla="*/ 1535245 w 2183633"/>
              <a:gd name="connsiteY254" fmla="*/ 251137 h 1872259"/>
              <a:gd name="connsiteX255" fmla="*/ 1239626 w 2183633"/>
              <a:gd name="connsiteY255" fmla="*/ 251137 h 1872259"/>
              <a:gd name="connsiteX256" fmla="*/ 1296776 w 2183633"/>
              <a:gd name="connsiteY256" fmla="*/ 308287 h 1872259"/>
              <a:gd name="connsiteX257" fmla="*/ 1239626 w 2183633"/>
              <a:gd name="connsiteY257" fmla="*/ 365437 h 1872259"/>
              <a:gd name="connsiteX258" fmla="*/ 1182476 w 2183633"/>
              <a:gd name="connsiteY258" fmla="*/ 308287 h 1872259"/>
              <a:gd name="connsiteX259" fmla="*/ 1239626 w 2183633"/>
              <a:gd name="connsiteY259" fmla="*/ 251137 h 1872259"/>
              <a:gd name="connsiteX260" fmla="*/ 944007 w 2183633"/>
              <a:gd name="connsiteY260" fmla="*/ 251137 h 1872259"/>
              <a:gd name="connsiteX261" fmla="*/ 1001157 w 2183633"/>
              <a:gd name="connsiteY261" fmla="*/ 308287 h 1872259"/>
              <a:gd name="connsiteX262" fmla="*/ 944007 w 2183633"/>
              <a:gd name="connsiteY262" fmla="*/ 365437 h 1872259"/>
              <a:gd name="connsiteX263" fmla="*/ 886857 w 2183633"/>
              <a:gd name="connsiteY263" fmla="*/ 308287 h 1872259"/>
              <a:gd name="connsiteX264" fmla="*/ 944007 w 2183633"/>
              <a:gd name="connsiteY264" fmla="*/ 251137 h 1872259"/>
              <a:gd name="connsiteX265" fmla="*/ 648388 w 2183633"/>
              <a:gd name="connsiteY265" fmla="*/ 251137 h 1872259"/>
              <a:gd name="connsiteX266" fmla="*/ 705538 w 2183633"/>
              <a:gd name="connsiteY266" fmla="*/ 308287 h 1872259"/>
              <a:gd name="connsiteX267" fmla="*/ 648388 w 2183633"/>
              <a:gd name="connsiteY267" fmla="*/ 365437 h 1872259"/>
              <a:gd name="connsiteX268" fmla="*/ 591238 w 2183633"/>
              <a:gd name="connsiteY268" fmla="*/ 308287 h 1872259"/>
              <a:gd name="connsiteX269" fmla="*/ 648388 w 2183633"/>
              <a:gd name="connsiteY269" fmla="*/ 251137 h 1872259"/>
              <a:gd name="connsiteX270" fmla="*/ 352769 w 2183633"/>
              <a:gd name="connsiteY270" fmla="*/ 251137 h 1872259"/>
              <a:gd name="connsiteX271" fmla="*/ 409919 w 2183633"/>
              <a:gd name="connsiteY271" fmla="*/ 308287 h 1872259"/>
              <a:gd name="connsiteX272" fmla="*/ 352769 w 2183633"/>
              <a:gd name="connsiteY272" fmla="*/ 365437 h 1872259"/>
              <a:gd name="connsiteX273" fmla="*/ 295619 w 2183633"/>
              <a:gd name="connsiteY273" fmla="*/ 308287 h 1872259"/>
              <a:gd name="connsiteX274" fmla="*/ 352769 w 2183633"/>
              <a:gd name="connsiteY274" fmla="*/ 251137 h 1872259"/>
              <a:gd name="connsiteX275" fmla="*/ 57150 w 2183633"/>
              <a:gd name="connsiteY275" fmla="*/ 251137 h 1872259"/>
              <a:gd name="connsiteX276" fmla="*/ 114300 w 2183633"/>
              <a:gd name="connsiteY276" fmla="*/ 308287 h 1872259"/>
              <a:gd name="connsiteX277" fmla="*/ 57150 w 2183633"/>
              <a:gd name="connsiteY277" fmla="*/ 365437 h 1872259"/>
              <a:gd name="connsiteX278" fmla="*/ 0 w 2183633"/>
              <a:gd name="connsiteY278" fmla="*/ 308287 h 1872259"/>
              <a:gd name="connsiteX279" fmla="*/ 57150 w 2183633"/>
              <a:gd name="connsiteY279" fmla="*/ 251137 h 1872259"/>
              <a:gd name="connsiteX280" fmla="*/ 2126483 w 2183633"/>
              <a:gd name="connsiteY280" fmla="*/ 0 h 1872259"/>
              <a:gd name="connsiteX281" fmla="*/ 2183633 w 2183633"/>
              <a:gd name="connsiteY281" fmla="*/ 57150 h 1872259"/>
              <a:gd name="connsiteX282" fmla="*/ 2126483 w 2183633"/>
              <a:gd name="connsiteY282" fmla="*/ 114300 h 1872259"/>
              <a:gd name="connsiteX283" fmla="*/ 2069333 w 2183633"/>
              <a:gd name="connsiteY283" fmla="*/ 57150 h 1872259"/>
              <a:gd name="connsiteX284" fmla="*/ 2126483 w 2183633"/>
              <a:gd name="connsiteY284" fmla="*/ 0 h 1872259"/>
              <a:gd name="connsiteX285" fmla="*/ 1830864 w 2183633"/>
              <a:gd name="connsiteY285" fmla="*/ 0 h 1872259"/>
              <a:gd name="connsiteX286" fmla="*/ 1888014 w 2183633"/>
              <a:gd name="connsiteY286" fmla="*/ 57150 h 1872259"/>
              <a:gd name="connsiteX287" fmla="*/ 1830864 w 2183633"/>
              <a:gd name="connsiteY287" fmla="*/ 114300 h 1872259"/>
              <a:gd name="connsiteX288" fmla="*/ 1773714 w 2183633"/>
              <a:gd name="connsiteY288" fmla="*/ 57150 h 1872259"/>
              <a:gd name="connsiteX289" fmla="*/ 1830864 w 2183633"/>
              <a:gd name="connsiteY289" fmla="*/ 0 h 1872259"/>
              <a:gd name="connsiteX290" fmla="*/ 1535245 w 2183633"/>
              <a:gd name="connsiteY290" fmla="*/ 0 h 1872259"/>
              <a:gd name="connsiteX291" fmla="*/ 1592395 w 2183633"/>
              <a:gd name="connsiteY291" fmla="*/ 57150 h 1872259"/>
              <a:gd name="connsiteX292" fmla="*/ 1535245 w 2183633"/>
              <a:gd name="connsiteY292" fmla="*/ 114300 h 1872259"/>
              <a:gd name="connsiteX293" fmla="*/ 1478095 w 2183633"/>
              <a:gd name="connsiteY293" fmla="*/ 57150 h 1872259"/>
              <a:gd name="connsiteX294" fmla="*/ 1535245 w 2183633"/>
              <a:gd name="connsiteY294" fmla="*/ 0 h 1872259"/>
              <a:gd name="connsiteX295" fmla="*/ 1239626 w 2183633"/>
              <a:gd name="connsiteY295" fmla="*/ 0 h 1872259"/>
              <a:gd name="connsiteX296" fmla="*/ 1296776 w 2183633"/>
              <a:gd name="connsiteY296" fmla="*/ 57150 h 1872259"/>
              <a:gd name="connsiteX297" fmla="*/ 1239626 w 2183633"/>
              <a:gd name="connsiteY297" fmla="*/ 114300 h 1872259"/>
              <a:gd name="connsiteX298" fmla="*/ 1182476 w 2183633"/>
              <a:gd name="connsiteY298" fmla="*/ 57150 h 1872259"/>
              <a:gd name="connsiteX299" fmla="*/ 1239626 w 2183633"/>
              <a:gd name="connsiteY299" fmla="*/ 0 h 1872259"/>
              <a:gd name="connsiteX300" fmla="*/ 944007 w 2183633"/>
              <a:gd name="connsiteY300" fmla="*/ 0 h 1872259"/>
              <a:gd name="connsiteX301" fmla="*/ 1001157 w 2183633"/>
              <a:gd name="connsiteY301" fmla="*/ 57150 h 1872259"/>
              <a:gd name="connsiteX302" fmla="*/ 944007 w 2183633"/>
              <a:gd name="connsiteY302" fmla="*/ 114300 h 1872259"/>
              <a:gd name="connsiteX303" fmla="*/ 886857 w 2183633"/>
              <a:gd name="connsiteY303" fmla="*/ 57150 h 1872259"/>
              <a:gd name="connsiteX304" fmla="*/ 944007 w 2183633"/>
              <a:gd name="connsiteY304" fmla="*/ 0 h 1872259"/>
              <a:gd name="connsiteX305" fmla="*/ 648388 w 2183633"/>
              <a:gd name="connsiteY305" fmla="*/ 0 h 1872259"/>
              <a:gd name="connsiteX306" fmla="*/ 705538 w 2183633"/>
              <a:gd name="connsiteY306" fmla="*/ 57150 h 1872259"/>
              <a:gd name="connsiteX307" fmla="*/ 648388 w 2183633"/>
              <a:gd name="connsiteY307" fmla="*/ 114300 h 1872259"/>
              <a:gd name="connsiteX308" fmla="*/ 591238 w 2183633"/>
              <a:gd name="connsiteY308" fmla="*/ 57150 h 1872259"/>
              <a:gd name="connsiteX309" fmla="*/ 648388 w 2183633"/>
              <a:gd name="connsiteY309" fmla="*/ 0 h 1872259"/>
              <a:gd name="connsiteX310" fmla="*/ 352769 w 2183633"/>
              <a:gd name="connsiteY310" fmla="*/ 0 h 1872259"/>
              <a:gd name="connsiteX311" fmla="*/ 409919 w 2183633"/>
              <a:gd name="connsiteY311" fmla="*/ 57150 h 1872259"/>
              <a:gd name="connsiteX312" fmla="*/ 352769 w 2183633"/>
              <a:gd name="connsiteY312" fmla="*/ 114300 h 1872259"/>
              <a:gd name="connsiteX313" fmla="*/ 295619 w 2183633"/>
              <a:gd name="connsiteY313" fmla="*/ 57150 h 1872259"/>
              <a:gd name="connsiteX314" fmla="*/ 352769 w 2183633"/>
              <a:gd name="connsiteY314" fmla="*/ 0 h 1872259"/>
              <a:gd name="connsiteX315" fmla="*/ 57150 w 2183633"/>
              <a:gd name="connsiteY315" fmla="*/ 0 h 1872259"/>
              <a:gd name="connsiteX316" fmla="*/ 114300 w 2183633"/>
              <a:gd name="connsiteY316" fmla="*/ 57150 h 1872259"/>
              <a:gd name="connsiteX317" fmla="*/ 57150 w 2183633"/>
              <a:gd name="connsiteY317" fmla="*/ 114300 h 1872259"/>
              <a:gd name="connsiteX318" fmla="*/ 0 w 2183633"/>
              <a:gd name="connsiteY318" fmla="*/ 57150 h 1872259"/>
              <a:gd name="connsiteX319" fmla="*/ 57150 w 2183633"/>
              <a:gd name="connsiteY319" fmla="*/ 0 h 1872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</a:cxnLst>
            <a:rect l="l" t="t" r="r" b="b"/>
            <a:pathLst>
              <a:path w="2183633" h="1872259">
                <a:moveTo>
                  <a:pt x="2126483" y="1757959"/>
                </a:moveTo>
                <a:cubicBezTo>
                  <a:pt x="2158046" y="1757959"/>
                  <a:pt x="2183633" y="1783546"/>
                  <a:pt x="2183633" y="1815109"/>
                </a:cubicBezTo>
                <a:cubicBezTo>
                  <a:pt x="2183633" y="1846672"/>
                  <a:pt x="2158046" y="1872259"/>
                  <a:pt x="2126483" y="1872259"/>
                </a:cubicBezTo>
                <a:cubicBezTo>
                  <a:pt x="2094920" y="1872259"/>
                  <a:pt x="2069333" y="1846672"/>
                  <a:pt x="2069333" y="1815109"/>
                </a:cubicBezTo>
                <a:cubicBezTo>
                  <a:pt x="2069333" y="1783546"/>
                  <a:pt x="2094920" y="1757959"/>
                  <a:pt x="2126483" y="1757959"/>
                </a:cubicBezTo>
                <a:close/>
                <a:moveTo>
                  <a:pt x="1830864" y="1757959"/>
                </a:moveTo>
                <a:cubicBezTo>
                  <a:pt x="1862427" y="1757959"/>
                  <a:pt x="1888014" y="1783546"/>
                  <a:pt x="1888014" y="1815109"/>
                </a:cubicBezTo>
                <a:cubicBezTo>
                  <a:pt x="1888014" y="1846672"/>
                  <a:pt x="1862427" y="1872259"/>
                  <a:pt x="1830864" y="1872259"/>
                </a:cubicBezTo>
                <a:cubicBezTo>
                  <a:pt x="1799301" y="1872259"/>
                  <a:pt x="1773714" y="1846672"/>
                  <a:pt x="1773714" y="1815109"/>
                </a:cubicBezTo>
                <a:cubicBezTo>
                  <a:pt x="1773714" y="1783546"/>
                  <a:pt x="1799301" y="1757959"/>
                  <a:pt x="1830864" y="1757959"/>
                </a:cubicBezTo>
                <a:close/>
                <a:moveTo>
                  <a:pt x="1535245" y="1757959"/>
                </a:moveTo>
                <a:cubicBezTo>
                  <a:pt x="1566808" y="1757959"/>
                  <a:pt x="1592395" y="1783546"/>
                  <a:pt x="1592395" y="1815109"/>
                </a:cubicBezTo>
                <a:cubicBezTo>
                  <a:pt x="1592395" y="1846672"/>
                  <a:pt x="1566808" y="1872259"/>
                  <a:pt x="1535245" y="1872259"/>
                </a:cubicBezTo>
                <a:cubicBezTo>
                  <a:pt x="1503682" y="1872259"/>
                  <a:pt x="1478095" y="1846672"/>
                  <a:pt x="1478095" y="1815109"/>
                </a:cubicBezTo>
                <a:cubicBezTo>
                  <a:pt x="1478095" y="1783546"/>
                  <a:pt x="1503682" y="1757959"/>
                  <a:pt x="1535245" y="1757959"/>
                </a:cubicBezTo>
                <a:close/>
                <a:moveTo>
                  <a:pt x="1239626" y="1757959"/>
                </a:moveTo>
                <a:cubicBezTo>
                  <a:pt x="1271189" y="1757959"/>
                  <a:pt x="1296776" y="1783546"/>
                  <a:pt x="1296776" y="1815109"/>
                </a:cubicBezTo>
                <a:cubicBezTo>
                  <a:pt x="1296776" y="1846672"/>
                  <a:pt x="1271189" y="1872259"/>
                  <a:pt x="1239626" y="1872259"/>
                </a:cubicBezTo>
                <a:cubicBezTo>
                  <a:pt x="1208063" y="1872259"/>
                  <a:pt x="1182476" y="1846672"/>
                  <a:pt x="1182476" y="1815109"/>
                </a:cubicBezTo>
                <a:cubicBezTo>
                  <a:pt x="1182476" y="1783546"/>
                  <a:pt x="1208063" y="1757959"/>
                  <a:pt x="1239626" y="1757959"/>
                </a:cubicBezTo>
                <a:close/>
                <a:moveTo>
                  <a:pt x="944007" y="1757959"/>
                </a:moveTo>
                <a:cubicBezTo>
                  <a:pt x="975570" y="1757959"/>
                  <a:pt x="1001157" y="1783546"/>
                  <a:pt x="1001157" y="1815109"/>
                </a:cubicBezTo>
                <a:cubicBezTo>
                  <a:pt x="1001157" y="1846672"/>
                  <a:pt x="975570" y="1872259"/>
                  <a:pt x="944007" y="1872259"/>
                </a:cubicBezTo>
                <a:cubicBezTo>
                  <a:pt x="912444" y="1872259"/>
                  <a:pt x="886857" y="1846672"/>
                  <a:pt x="886857" y="1815109"/>
                </a:cubicBezTo>
                <a:cubicBezTo>
                  <a:pt x="886857" y="1783546"/>
                  <a:pt x="912444" y="1757959"/>
                  <a:pt x="944007" y="1757959"/>
                </a:cubicBezTo>
                <a:close/>
                <a:moveTo>
                  <a:pt x="648388" y="1757959"/>
                </a:moveTo>
                <a:cubicBezTo>
                  <a:pt x="679951" y="1757959"/>
                  <a:pt x="705538" y="1783546"/>
                  <a:pt x="705538" y="1815109"/>
                </a:cubicBezTo>
                <a:cubicBezTo>
                  <a:pt x="705538" y="1846672"/>
                  <a:pt x="679951" y="1872259"/>
                  <a:pt x="648388" y="1872259"/>
                </a:cubicBezTo>
                <a:cubicBezTo>
                  <a:pt x="616825" y="1872259"/>
                  <a:pt x="591238" y="1846672"/>
                  <a:pt x="591238" y="1815109"/>
                </a:cubicBezTo>
                <a:cubicBezTo>
                  <a:pt x="591238" y="1783546"/>
                  <a:pt x="616825" y="1757959"/>
                  <a:pt x="648388" y="1757959"/>
                </a:cubicBezTo>
                <a:close/>
                <a:moveTo>
                  <a:pt x="352769" y="1757959"/>
                </a:moveTo>
                <a:cubicBezTo>
                  <a:pt x="384332" y="1757959"/>
                  <a:pt x="409919" y="1783546"/>
                  <a:pt x="409919" y="1815109"/>
                </a:cubicBezTo>
                <a:cubicBezTo>
                  <a:pt x="409919" y="1846672"/>
                  <a:pt x="384332" y="1872259"/>
                  <a:pt x="352769" y="1872259"/>
                </a:cubicBezTo>
                <a:cubicBezTo>
                  <a:pt x="321206" y="1872259"/>
                  <a:pt x="295619" y="1846672"/>
                  <a:pt x="295619" y="1815109"/>
                </a:cubicBezTo>
                <a:cubicBezTo>
                  <a:pt x="295619" y="1783546"/>
                  <a:pt x="321206" y="1757959"/>
                  <a:pt x="352769" y="1757959"/>
                </a:cubicBezTo>
                <a:close/>
                <a:moveTo>
                  <a:pt x="57150" y="1757959"/>
                </a:moveTo>
                <a:cubicBezTo>
                  <a:pt x="88713" y="1757959"/>
                  <a:pt x="114300" y="1783546"/>
                  <a:pt x="114300" y="1815109"/>
                </a:cubicBezTo>
                <a:cubicBezTo>
                  <a:pt x="114300" y="1846672"/>
                  <a:pt x="88713" y="1872259"/>
                  <a:pt x="57150" y="1872259"/>
                </a:cubicBezTo>
                <a:cubicBezTo>
                  <a:pt x="25587" y="1872259"/>
                  <a:pt x="0" y="1846672"/>
                  <a:pt x="0" y="1815109"/>
                </a:cubicBezTo>
                <a:cubicBezTo>
                  <a:pt x="0" y="1783546"/>
                  <a:pt x="25587" y="1757959"/>
                  <a:pt x="57150" y="1757959"/>
                </a:cubicBezTo>
                <a:close/>
                <a:moveTo>
                  <a:pt x="2126483" y="1506822"/>
                </a:moveTo>
                <a:cubicBezTo>
                  <a:pt x="2158046" y="1506822"/>
                  <a:pt x="2183633" y="1532409"/>
                  <a:pt x="2183633" y="1563972"/>
                </a:cubicBezTo>
                <a:cubicBezTo>
                  <a:pt x="2183633" y="1595535"/>
                  <a:pt x="2158046" y="1621122"/>
                  <a:pt x="2126483" y="1621122"/>
                </a:cubicBezTo>
                <a:cubicBezTo>
                  <a:pt x="2094920" y="1621122"/>
                  <a:pt x="2069333" y="1595535"/>
                  <a:pt x="2069333" y="1563972"/>
                </a:cubicBezTo>
                <a:cubicBezTo>
                  <a:pt x="2069333" y="1532409"/>
                  <a:pt x="2094920" y="1506822"/>
                  <a:pt x="2126483" y="1506822"/>
                </a:cubicBezTo>
                <a:close/>
                <a:moveTo>
                  <a:pt x="1830864" y="1506822"/>
                </a:moveTo>
                <a:cubicBezTo>
                  <a:pt x="1862427" y="1506822"/>
                  <a:pt x="1888014" y="1532409"/>
                  <a:pt x="1888014" y="1563972"/>
                </a:cubicBezTo>
                <a:cubicBezTo>
                  <a:pt x="1888014" y="1595535"/>
                  <a:pt x="1862427" y="1621122"/>
                  <a:pt x="1830864" y="1621122"/>
                </a:cubicBezTo>
                <a:cubicBezTo>
                  <a:pt x="1799301" y="1621122"/>
                  <a:pt x="1773714" y="1595535"/>
                  <a:pt x="1773714" y="1563972"/>
                </a:cubicBezTo>
                <a:cubicBezTo>
                  <a:pt x="1773714" y="1532409"/>
                  <a:pt x="1799301" y="1506822"/>
                  <a:pt x="1830864" y="1506822"/>
                </a:cubicBezTo>
                <a:close/>
                <a:moveTo>
                  <a:pt x="1535245" y="1506822"/>
                </a:moveTo>
                <a:cubicBezTo>
                  <a:pt x="1566808" y="1506822"/>
                  <a:pt x="1592395" y="1532409"/>
                  <a:pt x="1592395" y="1563972"/>
                </a:cubicBezTo>
                <a:cubicBezTo>
                  <a:pt x="1592395" y="1595535"/>
                  <a:pt x="1566808" y="1621122"/>
                  <a:pt x="1535245" y="1621122"/>
                </a:cubicBezTo>
                <a:cubicBezTo>
                  <a:pt x="1503682" y="1621122"/>
                  <a:pt x="1478095" y="1595535"/>
                  <a:pt x="1478095" y="1563972"/>
                </a:cubicBezTo>
                <a:cubicBezTo>
                  <a:pt x="1478095" y="1532409"/>
                  <a:pt x="1503682" y="1506822"/>
                  <a:pt x="1535245" y="1506822"/>
                </a:cubicBezTo>
                <a:close/>
                <a:moveTo>
                  <a:pt x="1239626" y="1506822"/>
                </a:moveTo>
                <a:cubicBezTo>
                  <a:pt x="1271189" y="1506822"/>
                  <a:pt x="1296776" y="1532409"/>
                  <a:pt x="1296776" y="1563972"/>
                </a:cubicBezTo>
                <a:cubicBezTo>
                  <a:pt x="1296776" y="1595535"/>
                  <a:pt x="1271189" y="1621122"/>
                  <a:pt x="1239626" y="1621122"/>
                </a:cubicBezTo>
                <a:cubicBezTo>
                  <a:pt x="1208063" y="1621122"/>
                  <a:pt x="1182476" y="1595535"/>
                  <a:pt x="1182476" y="1563972"/>
                </a:cubicBezTo>
                <a:cubicBezTo>
                  <a:pt x="1182476" y="1532409"/>
                  <a:pt x="1208063" y="1506822"/>
                  <a:pt x="1239626" y="1506822"/>
                </a:cubicBezTo>
                <a:close/>
                <a:moveTo>
                  <a:pt x="944007" y="1506822"/>
                </a:moveTo>
                <a:cubicBezTo>
                  <a:pt x="975570" y="1506822"/>
                  <a:pt x="1001157" y="1532409"/>
                  <a:pt x="1001157" y="1563972"/>
                </a:cubicBezTo>
                <a:cubicBezTo>
                  <a:pt x="1001157" y="1595535"/>
                  <a:pt x="975570" y="1621122"/>
                  <a:pt x="944007" y="1621122"/>
                </a:cubicBezTo>
                <a:cubicBezTo>
                  <a:pt x="912444" y="1621122"/>
                  <a:pt x="886857" y="1595535"/>
                  <a:pt x="886857" y="1563972"/>
                </a:cubicBezTo>
                <a:cubicBezTo>
                  <a:pt x="886857" y="1532409"/>
                  <a:pt x="912444" y="1506822"/>
                  <a:pt x="944007" y="1506822"/>
                </a:cubicBezTo>
                <a:close/>
                <a:moveTo>
                  <a:pt x="648388" y="1506822"/>
                </a:moveTo>
                <a:cubicBezTo>
                  <a:pt x="679951" y="1506822"/>
                  <a:pt x="705538" y="1532409"/>
                  <a:pt x="705538" y="1563972"/>
                </a:cubicBezTo>
                <a:cubicBezTo>
                  <a:pt x="705538" y="1595535"/>
                  <a:pt x="679951" y="1621122"/>
                  <a:pt x="648388" y="1621122"/>
                </a:cubicBezTo>
                <a:cubicBezTo>
                  <a:pt x="616825" y="1621122"/>
                  <a:pt x="591238" y="1595535"/>
                  <a:pt x="591238" y="1563972"/>
                </a:cubicBezTo>
                <a:cubicBezTo>
                  <a:pt x="591238" y="1532409"/>
                  <a:pt x="616825" y="1506822"/>
                  <a:pt x="648388" y="1506822"/>
                </a:cubicBezTo>
                <a:close/>
                <a:moveTo>
                  <a:pt x="352769" y="1506822"/>
                </a:moveTo>
                <a:cubicBezTo>
                  <a:pt x="384332" y="1506822"/>
                  <a:pt x="409919" y="1532409"/>
                  <a:pt x="409919" y="1563972"/>
                </a:cubicBezTo>
                <a:cubicBezTo>
                  <a:pt x="409919" y="1595535"/>
                  <a:pt x="384332" y="1621122"/>
                  <a:pt x="352769" y="1621122"/>
                </a:cubicBezTo>
                <a:cubicBezTo>
                  <a:pt x="321206" y="1621122"/>
                  <a:pt x="295619" y="1595535"/>
                  <a:pt x="295619" y="1563972"/>
                </a:cubicBezTo>
                <a:cubicBezTo>
                  <a:pt x="295619" y="1532409"/>
                  <a:pt x="321206" y="1506822"/>
                  <a:pt x="352769" y="1506822"/>
                </a:cubicBezTo>
                <a:close/>
                <a:moveTo>
                  <a:pt x="57150" y="1506822"/>
                </a:moveTo>
                <a:cubicBezTo>
                  <a:pt x="88713" y="1506822"/>
                  <a:pt x="114300" y="1532409"/>
                  <a:pt x="114300" y="1563972"/>
                </a:cubicBezTo>
                <a:cubicBezTo>
                  <a:pt x="114300" y="1595535"/>
                  <a:pt x="88713" y="1621122"/>
                  <a:pt x="57150" y="1621122"/>
                </a:cubicBezTo>
                <a:cubicBezTo>
                  <a:pt x="25587" y="1621122"/>
                  <a:pt x="0" y="1595535"/>
                  <a:pt x="0" y="1563972"/>
                </a:cubicBezTo>
                <a:cubicBezTo>
                  <a:pt x="0" y="1532409"/>
                  <a:pt x="25587" y="1506822"/>
                  <a:pt x="57150" y="1506822"/>
                </a:cubicBezTo>
                <a:close/>
                <a:moveTo>
                  <a:pt x="2126483" y="1255685"/>
                </a:moveTo>
                <a:cubicBezTo>
                  <a:pt x="2158046" y="1255685"/>
                  <a:pt x="2183633" y="1281272"/>
                  <a:pt x="2183633" y="1312835"/>
                </a:cubicBezTo>
                <a:cubicBezTo>
                  <a:pt x="2183633" y="1344398"/>
                  <a:pt x="2158046" y="1369985"/>
                  <a:pt x="2126483" y="1369985"/>
                </a:cubicBezTo>
                <a:cubicBezTo>
                  <a:pt x="2094920" y="1369985"/>
                  <a:pt x="2069333" y="1344398"/>
                  <a:pt x="2069333" y="1312835"/>
                </a:cubicBezTo>
                <a:cubicBezTo>
                  <a:pt x="2069333" y="1281272"/>
                  <a:pt x="2094920" y="1255685"/>
                  <a:pt x="2126483" y="1255685"/>
                </a:cubicBezTo>
                <a:close/>
                <a:moveTo>
                  <a:pt x="1830864" y="1255685"/>
                </a:moveTo>
                <a:cubicBezTo>
                  <a:pt x="1862427" y="1255685"/>
                  <a:pt x="1888014" y="1281272"/>
                  <a:pt x="1888014" y="1312835"/>
                </a:cubicBezTo>
                <a:cubicBezTo>
                  <a:pt x="1888014" y="1344398"/>
                  <a:pt x="1862427" y="1369985"/>
                  <a:pt x="1830864" y="1369985"/>
                </a:cubicBezTo>
                <a:cubicBezTo>
                  <a:pt x="1799301" y="1369985"/>
                  <a:pt x="1773714" y="1344398"/>
                  <a:pt x="1773714" y="1312835"/>
                </a:cubicBezTo>
                <a:cubicBezTo>
                  <a:pt x="1773714" y="1281272"/>
                  <a:pt x="1799301" y="1255685"/>
                  <a:pt x="1830864" y="1255685"/>
                </a:cubicBezTo>
                <a:close/>
                <a:moveTo>
                  <a:pt x="1535245" y="1255685"/>
                </a:moveTo>
                <a:cubicBezTo>
                  <a:pt x="1566808" y="1255685"/>
                  <a:pt x="1592395" y="1281272"/>
                  <a:pt x="1592395" y="1312835"/>
                </a:cubicBezTo>
                <a:cubicBezTo>
                  <a:pt x="1592395" y="1344398"/>
                  <a:pt x="1566808" y="1369985"/>
                  <a:pt x="1535245" y="1369985"/>
                </a:cubicBezTo>
                <a:cubicBezTo>
                  <a:pt x="1503682" y="1369985"/>
                  <a:pt x="1478095" y="1344398"/>
                  <a:pt x="1478095" y="1312835"/>
                </a:cubicBezTo>
                <a:cubicBezTo>
                  <a:pt x="1478095" y="1281272"/>
                  <a:pt x="1503682" y="1255685"/>
                  <a:pt x="1535245" y="1255685"/>
                </a:cubicBezTo>
                <a:close/>
                <a:moveTo>
                  <a:pt x="1239626" y="1255685"/>
                </a:moveTo>
                <a:cubicBezTo>
                  <a:pt x="1271189" y="1255685"/>
                  <a:pt x="1296776" y="1281272"/>
                  <a:pt x="1296776" y="1312835"/>
                </a:cubicBezTo>
                <a:cubicBezTo>
                  <a:pt x="1296776" y="1344398"/>
                  <a:pt x="1271189" y="1369985"/>
                  <a:pt x="1239626" y="1369985"/>
                </a:cubicBezTo>
                <a:cubicBezTo>
                  <a:pt x="1208063" y="1369985"/>
                  <a:pt x="1182476" y="1344398"/>
                  <a:pt x="1182476" y="1312835"/>
                </a:cubicBezTo>
                <a:cubicBezTo>
                  <a:pt x="1182476" y="1281272"/>
                  <a:pt x="1208063" y="1255685"/>
                  <a:pt x="1239626" y="1255685"/>
                </a:cubicBezTo>
                <a:close/>
                <a:moveTo>
                  <a:pt x="944007" y="1255685"/>
                </a:moveTo>
                <a:cubicBezTo>
                  <a:pt x="975570" y="1255685"/>
                  <a:pt x="1001157" y="1281272"/>
                  <a:pt x="1001157" y="1312835"/>
                </a:cubicBezTo>
                <a:cubicBezTo>
                  <a:pt x="1001157" y="1344398"/>
                  <a:pt x="975570" y="1369985"/>
                  <a:pt x="944007" y="1369985"/>
                </a:cubicBezTo>
                <a:cubicBezTo>
                  <a:pt x="912444" y="1369985"/>
                  <a:pt x="886857" y="1344398"/>
                  <a:pt x="886857" y="1312835"/>
                </a:cubicBezTo>
                <a:cubicBezTo>
                  <a:pt x="886857" y="1281272"/>
                  <a:pt x="912444" y="1255685"/>
                  <a:pt x="944007" y="1255685"/>
                </a:cubicBezTo>
                <a:close/>
                <a:moveTo>
                  <a:pt x="648388" y="1255685"/>
                </a:moveTo>
                <a:cubicBezTo>
                  <a:pt x="679951" y="1255685"/>
                  <a:pt x="705538" y="1281272"/>
                  <a:pt x="705538" y="1312835"/>
                </a:cubicBezTo>
                <a:cubicBezTo>
                  <a:pt x="705538" y="1344398"/>
                  <a:pt x="679951" y="1369985"/>
                  <a:pt x="648388" y="1369985"/>
                </a:cubicBezTo>
                <a:cubicBezTo>
                  <a:pt x="616825" y="1369985"/>
                  <a:pt x="591238" y="1344398"/>
                  <a:pt x="591238" y="1312835"/>
                </a:cubicBezTo>
                <a:cubicBezTo>
                  <a:pt x="591238" y="1281272"/>
                  <a:pt x="616825" y="1255685"/>
                  <a:pt x="648388" y="1255685"/>
                </a:cubicBezTo>
                <a:close/>
                <a:moveTo>
                  <a:pt x="352769" y="1255685"/>
                </a:moveTo>
                <a:cubicBezTo>
                  <a:pt x="384332" y="1255685"/>
                  <a:pt x="409919" y="1281272"/>
                  <a:pt x="409919" y="1312835"/>
                </a:cubicBezTo>
                <a:cubicBezTo>
                  <a:pt x="409919" y="1344398"/>
                  <a:pt x="384332" y="1369985"/>
                  <a:pt x="352769" y="1369985"/>
                </a:cubicBezTo>
                <a:cubicBezTo>
                  <a:pt x="321206" y="1369985"/>
                  <a:pt x="295619" y="1344398"/>
                  <a:pt x="295619" y="1312835"/>
                </a:cubicBezTo>
                <a:cubicBezTo>
                  <a:pt x="295619" y="1281272"/>
                  <a:pt x="321206" y="1255685"/>
                  <a:pt x="352769" y="1255685"/>
                </a:cubicBezTo>
                <a:close/>
                <a:moveTo>
                  <a:pt x="57150" y="1255685"/>
                </a:moveTo>
                <a:cubicBezTo>
                  <a:pt x="88713" y="1255685"/>
                  <a:pt x="114300" y="1281272"/>
                  <a:pt x="114300" y="1312835"/>
                </a:cubicBezTo>
                <a:cubicBezTo>
                  <a:pt x="114300" y="1344398"/>
                  <a:pt x="88713" y="1369985"/>
                  <a:pt x="57150" y="1369985"/>
                </a:cubicBezTo>
                <a:cubicBezTo>
                  <a:pt x="25587" y="1369985"/>
                  <a:pt x="0" y="1344398"/>
                  <a:pt x="0" y="1312835"/>
                </a:cubicBezTo>
                <a:cubicBezTo>
                  <a:pt x="0" y="1281272"/>
                  <a:pt x="25587" y="1255685"/>
                  <a:pt x="57150" y="1255685"/>
                </a:cubicBezTo>
                <a:close/>
                <a:moveTo>
                  <a:pt x="2126483" y="1004548"/>
                </a:moveTo>
                <a:cubicBezTo>
                  <a:pt x="2158046" y="1004548"/>
                  <a:pt x="2183633" y="1030135"/>
                  <a:pt x="2183633" y="1061698"/>
                </a:cubicBezTo>
                <a:cubicBezTo>
                  <a:pt x="2183633" y="1093261"/>
                  <a:pt x="2158046" y="1118848"/>
                  <a:pt x="2126483" y="1118848"/>
                </a:cubicBezTo>
                <a:cubicBezTo>
                  <a:pt x="2094920" y="1118848"/>
                  <a:pt x="2069333" y="1093261"/>
                  <a:pt x="2069333" y="1061698"/>
                </a:cubicBezTo>
                <a:cubicBezTo>
                  <a:pt x="2069333" y="1030135"/>
                  <a:pt x="2094920" y="1004548"/>
                  <a:pt x="2126483" y="1004548"/>
                </a:cubicBezTo>
                <a:close/>
                <a:moveTo>
                  <a:pt x="1830864" y="1004548"/>
                </a:moveTo>
                <a:cubicBezTo>
                  <a:pt x="1862427" y="1004548"/>
                  <a:pt x="1888014" y="1030135"/>
                  <a:pt x="1888014" y="1061698"/>
                </a:cubicBezTo>
                <a:cubicBezTo>
                  <a:pt x="1888014" y="1093261"/>
                  <a:pt x="1862427" y="1118848"/>
                  <a:pt x="1830864" y="1118848"/>
                </a:cubicBezTo>
                <a:cubicBezTo>
                  <a:pt x="1799301" y="1118848"/>
                  <a:pt x="1773714" y="1093261"/>
                  <a:pt x="1773714" y="1061698"/>
                </a:cubicBezTo>
                <a:cubicBezTo>
                  <a:pt x="1773714" y="1030135"/>
                  <a:pt x="1799301" y="1004548"/>
                  <a:pt x="1830864" y="1004548"/>
                </a:cubicBezTo>
                <a:close/>
                <a:moveTo>
                  <a:pt x="1535245" y="1004548"/>
                </a:moveTo>
                <a:cubicBezTo>
                  <a:pt x="1566808" y="1004548"/>
                  <a:pt x="1592395" y="1030135"/>
                  <a:pt x="1592395" y="1061698"/>
                </a:cubicBezTo>
                <a:cubicBezTo>
                  <a:pt x="1592395" y="1093261"/>
                  <a:pt x="1566808" y="1118848"/>
                  <a:pt x="1535245" y="1118848"/>
                </a:cubicBezTo>
                <a:cubicBezTo>
                  <a:pt x="1503682" y="1118848"/>
                  <a:pt x="1478095" y="1093261"/>
                  <a:pt x="1478095" y="1061698"/>
                </a:cubicBezTo>
                <a:cubicBezTo>
                  <a:pt x="1478095" y="1030135"/>
                  <a:pt x="1503682" y="1004548"/>
                  <a:pt x="1535245" y="1004548"/>
                </a:cubicBezTo>
                <a:close/>
                <a:moveTo>
                  <a:pt x="1239626" y="1004548"/>
                </a:moveTo>
                <a:cubicBezTo>
                  <a:pt x="1271189" y="1004548"/>
                  <a:pt x="1296776" y="1030135"/>
                  <a:pt x="1296776" y="1061698"/>
                </a:cubicBezTo>
                <a:cubicBezTo>
                  <a:pt x="1296776" y="1093261"/>
                  <a:pt x="1271189" y="1118848"/>
                  <a:pt x="1239626" y="1118848"/>
                </a:cubicBezTo>
                <a:cubicBezTo>
                  <a:pt x="1208063" y="1118848"/>
                  <a:pt x="1182476" y="1093261"/>
                  <a:pt x="1182476" y="1061698"/>
                </a:cubicBezTo>
                <a:cubicBezTo>
                  <a:pt x="1182476" y="1030135"/>
                  <a:pt x="1208063" y="1004548"/>
                  <a:pt x="1239626" y="1004548"/>
                </a:cubicBezTo>
                <a:close/>
                <a:moveTo>
                  <a:pt x="944007" y="1004548"/>
                </a:moveTo>
                <a:cubicBezTo>
                  <a:pt x="975570" y="1004548"/>
                  <a:pt x="1001157" y="1030135"/>
                  <a:pt x="1001157" y="1061698"/>
                </a:cubicBezTo>
                <a:cubicBezTo>
                  <a:pt x="1001157" y="1093261"/>
                  <a:pt x="975570" y="1118848"/>
                  <a:pt x="944007" y="1118848"/>
                </a:cubicBezTo>
                <a:cubicBezTo>
                  <a:pt x="912444" y="1118848"/>
                  <a:pt x="886857" y="1093261"/>
                  <a:pt x="886857" y="1061698"/>
                </a:cubicBezTo>
                <a:cubicBezTo>
                  <a:pt x="886857" y="1030135"/>
                  <a:pt x="912444" y="1004548"/>
                  <a:pt x="944007" y="1004548"/>
                </a:cubicBezTo>
                <a:close/>
                <a:moveTo>
                  <a:pt x="648388" y="1004548"/>
                </a:moveTo>
                <a:cubicBezTo>
                  <a:pt x="679951" y="1004548"/>
                  <a:pt x="705538" y="1030135"/>
                  <a:pt x="705538" y="1061698"/>
                </a:cubicBezTo>
                <a:cubicBezTo>
                  <a:pt x="705538" y="1093261"/>
                  <a:pt x="679951" y="1118848"/>
                  <a:pt x="648388" y="1118848"/>
                </a:cubicBezTo>
                <a:cubicBezTo>
                  <a:pt x="616825" y="1118848"/>
                  <a:pt x="591238" y="1093261"/>
                  <a:pt x="591238" y="1061698"/>
                </a:cubicBezTo>
                <a:cubicBezTo>
                  <a:pt x="591238" y="1030135"/>
                  <a:pt x="616825" y="1004548"/>
                  <a:pt x="648388" y="1004548"/>
                </a:cubicBezTo>
                <a:close/>
                <a:moveTo>
                  <a:pt x="352769" y="1004548"/>
                </a:moveTo>
                <a:cubicBezTo>
                  <a:pt x="384332" y="1004548"/>
                  <a:pt x="409919" y="1030135"/>
                  <a:pt x="409919" y="1061698"/>
                </a:cubicBezTo>
                <a:cubicBezTo>
                  <a:pt x="409919" y="1093261"/>
                  <a:pt x="384332" y="1118848"/>
                  <a:pt x="352769" y="1118848"/>
                </a:cubicBezTo>
                <a:cubicBezTo>
                  <a:pt x="321206" y="1118848"/>
                  <a:pt x="295619" y="1093261"/>
                  <a:pt x="295619" y="1061698"/>
                </a:cubicBezTo>
                <a:cubicBezTo>
                  <a:pt x="295619" y="1030135"/>
                  <a:pt x="321206" y="1004548"/>
                  <a:pt x="352769" y="1004548"/>
                </a:cubicBezTo>
                <a:close/>
                <a:moveTo>
                  <a:pt x="57150" y="1004548"/>
                </a:moveTo>
                <a:cubicBezTo>
                  <a:pt x="88713" y="1004548"/>
                  <a:pt x="114300" y="1030135"/>
                  <a:pt x="114300" y="1061698"/>
                </a:cubicBezTo>
                <a:cubicBezTo>
                  <a:pt x="114300" y="1093261"/>
                  <a:pt x="88713" y="1118848"/>
                  <a:pt x="57150" y="1118848"/>
                </a:cubicBezTo>
                <a:cubicBezTo>
                  <a:pt x="25587" y="1118848"/>
                  <a:pt x="0" y="1093261"/>
                  <a:pt x="0" y="1061698"/>
                </a:cubicBezTo>
                <a:cubicBezTo>
                  <a:pt x="0" y="1030135"/>
                  <a:pt x="25587" y="1004548"/>
                  <a:pt x="57150" y="1004548"/>
                </a:cubicBezTo>
                <a:close/>
                <a:moveTo>
                  <a:pt x="2126483" y="753411"/>
                </a:moveTo>
                <a:cubicBezTo>
                  <a:pt x="2158046" y="753411"/>
                  <a:pt x="2183633" y="778998"/>
                  <a:pt x="2183633" y="810561"/>
                </a:cubicBezTo>
                <a:cubicBezTo>
                  <a:pt x="2183633" y="842124"/>
                  <a:pt x="2158046" y="867711"/>
                  <a:pt x="2126483" y="867711"/>
                </a:cubicBezTo>
                <a:cubicBezTo>
                  <a:pt x="2094920" y="867711"/>
                  <a:pt x="2069333" y="842124"/>
                  <a:pt x="2069333" y="810561"/>
                </a:cubicBezTo>
                <a:cubicBezTo>
                  <a:pt x="2069333" y="778998"/>
                  <a:pt x="2094920" y="753411"/>
                  <a:pt x="2126483" y="753411"/>
                </a:cubicBezTo>
                <a:close/>
                <a:moveTo>
                  <a:pt x="1830864" y="753411"/>
                </a:moveTo>
                <a:cubicBezTo>
                  <a:pt x="1862427" y="753411"/>
                  <a:pt x="1888014" y="778998"/>
                  <a:pt x="1888014" y="810561"/>
                </a:cubicBezTo>
                <a:cubicBezTo>
                  <a:pt x="1888014" y="842124"/>
                  <a:pt x="1862427" y="867711"/>
                  <a:pt x="1830864" y="867711"/>
                </a:cubicBezTo>
                <a:cubicBezTo>
                  <a:pt x="1799301" y="867711"/>
                  <a:pt x="1773714" y="842124"/>
                  <a:pt x="1773714" y="810561"/>
                </a:cubicBezTo>
                <a:cubicBezTo>
                  <a:pt x="1773714" y="778998"/>
                  <a:pt x="1799301" y="753411"/>
                  <a:pt x="1830864" y="753411"/>
                </a:cubicBezTo>
                <a:close/>
                <a:moveTo>
                  <a:pt x="1535245" y="753411"/>
                </a:moveTo>
                <a:cubicBezTo>
                  <a:pt x="1566808" y="753411"/>
                  <a:pt x="1592395" y="778998"/>
                  <a:pt x="1592395" y="810561"/>
                </a:cubicBezTo>
                <a:cubicBezTo>
                  <a:pt x="1592395" y="842124"/>
                  <a:pt x="1566808" y="867711"/>
                  <a:pt x="1535245" y="867711"/>
                </a:cubicBezTo>
                <a:cubicBezTo>
                  <a:pt x="1503682" y="867711"/>
                  <a:pt x="1478095" y="842124"/>
                  <a:pt x="1478095" y="810561"/>
                </a:cubicBezTo>
                <a:cubicBezTo>
                  <a:pt x="1478095" y="778998"/>
                  <a:pt x="1503682" y="753411"/>
                  <a:pt x="1535245" y="753411"/>
                </a:cubicBezTo>
                <a:close/>
                <a:moveTo>
                  <a:pt x="1239626" y="753411"/>
                </a:moveTo>
                <a:cubicBezTo>
                  <a:pt x="1271189" y="753411"/>
                  <a:pt x="1296776" y="778998"/>
                  <a:pt x="1296776" y="810561"/>
                </a:cubicBezTo>
                <a:cubicBezTo>
                  <a:pt x="1296776" y="842124"/>
                  <a:pt x="1271189" y="867711"/>
                  <a:pt x="1239626" y="867711"/>
                </a:cubicBezTo>
                <a:cubicBezTo>
                  <a:pt x="1208063" y="867711"/>
                  <a:pt x="1182476" y="842124"/>
                  <a:pt x="1182476" y="810561"/>
                </a:cubicBezTo>
                <a:cubicBezTo>
                  <a:pt x="1182476" y="778998"/>
                  <a:pt x="1208063" y="753411"/>
                  <a:pt x="1239626" y="753411"/>
                </a:cubicBezTo>
                <a:close/>
                <a:moveTo>
                  <a:pt x="944007" y="753411"/>
                </a:moveTo>
                <a:cubicBezTo>
                  <a:pt x="975570" y="753411"/>
                  <a:pt x="1001157" y="778998"/>
                  <a:pt x="1001157" y="810561"/>
                </a:cubicBezTo>
                <a:cubicBezTo>
                  <a:pt x="1001157" y="842124"/>
                  <a:pt x="975570" y="867711"/>
                  <a:pt x="944007" y="867711"/>
                </a:cubicBezTo>
                <a:cubicBezTo>
                  <a:pt x="912444" y="867711"/>
                  <a:pt x="886857" y="842124"/>
                  <a:pt x="886857" y="810561"/>
                </a:cubicBezTo>
                <a:cubicBezTo>
                  <a:pt x="886857" y="778998"/>
                  <a:pt x="912444" y="753411"/>
                  <a:pt x="944007" y="753411"/>
                </a:cubicBezTo>
                <a:close/>
                <a:moveTo>
                  <a:pt x="648388" y="753411"/>
                </a:moveTo>
                <a:cubicBezTo>
                  <a:pt x="679951" y="753411"/>
                  <a:pt x="705538" y="778998"/>
                  <a:pt x="705538" y="810561"/>
                </a:cubicBezTo>
                <a:cubicBezTo>
                  <a:pt x="705538" y="842124"/>
                  <a:pt x="679951" y="867711"/>
                  <a:pt x="648388" y="867711"/>
                </a:cubicBezTo>
                <a:cubicBezTo>
                  <a:pt x="616825" y="867711"/>
                  <a:pt x="591238" y="842124"/>
                  <a:pt x="591238" y="810561"/>
                </a:cubicBezTo>
                <a:cubicBezTo>
                  <a:pt x="591238" y="778998"/>
                  <a:pt x="616825" y="753411"/>
                  <a:pt x="648388" y="753411"/>
                </a:cubicBezTo>
                <a:close/>
                <a:moveTo>
                  <a:pt x="352769" y="753411"/>
                </a:moveTo>
                <a:cubicBezTo>
                  <a:pt x="384332" y="753411"/>
                  <a:pt x="409919" y="778998"/>
                  <a:pt x="409919" y="810561"/>
                </a:cubicBezTo>
                <a:cubicBezTo>
                  <a:pt x="409919" y="842124"/>
                  <a:pt x="384332" y="867711"/>
                  <a:pt x="352769" y="867711"/>
                </a:cubicBezTo>
                <a:cubicBezTo>
                  <a:pt x="321206" y="867711"/>
                  <a:pt x="295619" y="842124"/>
                  <a:pt x="295619" y="810561"/>
                </a:cubicBezTo>
                <a:cubicBezTo>
                  <a:pt x="295619" y="778998"/>
                  <a:pt x="321206" y="753411"/>
                  <a:pt x="352769" y="753411"/>
                </a:cubicBezTo>
                <a:close/>
                <a:moveTo>
                  <a:pt x="57150" y="753411"/>
                </a:moveTo>
                <a:cubicBezTo>
                  <a:pt x="88713" y="753411"/>
                  <a:pt x="114300" y="778998"/>
                  <a:pt x="114300" y="810561"/>
                </a:cubicBezTo>
                <a:cubicBezTo>
                  <a:pt x="114300" y="842124"/>
                  <a:pt x="88713" y="867711"/>
                  <a:pt x="57150" y="867711"/>
                </a:cubicBezTo>
                <a:cubicBezTo>
                  <a:pt x="25587" y="867711"/>
                  <a:pt x="0" y="842124"/>
                  <a:pt x="0" y="810561"/>
                </a:cubicBezTo>
                <a:cubicBezTo>
                  <a:pt x="0" y="778998"/>
                  <a:pt x="25587" y="753411"/>
                  <a:pt x="57150" y="753411"/>
                </a:cubicBezTo>
                <a:close/>
                <a:moveTo>
                  <a:pt x="2126483" y="502274"/>
                </a:moveTo>
                <a:cubicBezTo>
                  <a:pt x="2158046" y="502274"/>
                  <a:pt x="2183633" y="527861"/>
                  <a:pt x="2183633" y="559424"/>
                </a:cubicBezTo>
                <a:cubicBezTo>
                  <a:pt x="2183633" y="590987"/>
                  <a:pt x="2158046" y="616574"/>
                  <a:pt x="2126483" y="616574"/>
                </a:cubicBezTo>
                <a:cubicBezTo>
                  <a:pt x="2094920" y="616574"/>
                  <a:pt x="2069333" y="590987"/>
                  <a:pt x="2069333" y="559424"/>
                </a:cubicBezTo>
                <a:cubicBezTo>
                  <a:pt x="2069333" y="527861"/>
                  <a:pt x="2094920" y="502274"/>
                  <a:pt x="2126483" y="502274"/>
                </a:cubicBezTo>
                <a:close/>
                <a:moveTo>
                  <a:pt x="1830864" y="502274"/>
                </a:moveTo>
                <a:cubicBezTo>
                  <a:pt x="1862427" y="502274"/>
                  <a:pt x="1888014" y="527861"/>
                  <a:pt x="1888014" y="559424"/>
                </a:cubicBezTo>
                <a:cubicBezTo>
                  <a:pt x="1888014" y="590987"/>
                  <a:pt x="1862427" y="616574"/>
                  <a:pt x="1830864" y="616574"/>
                </a:cubicBezTo>
                <a:cubicBezTo>
                  <a:pt x="1799301" y="616574"/>
                  <a:pt x="1773714" y="590987"/>
                  <a:pt x="1773714" y="559424"/>
                </a:cubicBezTo>
                <a:cubicBezTo>
                  <a:pt x="1773714" y="527861"/>
                  <a:pt x="1799301" y="502274"/>
                  <a:pt x="1830864" y="502274"/>
                </a:cubicBezTo>
                <a:close/>
                <a:moveTo>
                  <a:pt x="1535245" y="502274"/>
                </a:moveTo>
                <a:cubicBezTo>
                  <a:pt x="1566808" y="502274"/>
                  <a:pt x="1592395" y="527861"/>
                  <a:pt x="1592395" y="559424"/>
                </a:cubicBezTo>
                <a:cubicBezTo>
                  <a:pt x="1592395" y="590987"/>
                  <a:pt x="1566808" y="616574"/>
                  <a:pt x="1535245" y="616574"/>
                </a:cubicBezTo>
                <a:cubicBezTo>
                  <a:pt x="1503682" y="616574"/>
                  <a:pt x="1478095" y="590987"/>
                  <a:pt x="1478095" y="559424"/>
                </a:cubicBezTo>
                <a:cubicBezTo>
                  <a:pt x="1478095" y="527861"/>
                  <a:pt x="1503682" y="502274"/>
                  <a:pt x="1535245" y="502274"/>
                </a:cubicBezTo>
                <a:close/>
                <a:moveTo>
                  <a:pt x="1239626" y="502274"/>
                </a:moveTo>
                <a:cubicBezTo>
                  <a:pt x="1271189" y="502274"/>
                  <a:pt x="1296776" y="527861"/>
                  <a:pt x="1296776" y="559424"/>
                </a:cubicBezTo>
                <a:cubicBezTo>
                  <a:pt x="1296776" y="590987"/>
                  <a:pt x="1271189" y="616574"/>
                  <a:pt x="1239626" y="616574"/>
                </a:cubicBezTo>
                <a:cubicBezTo>
                  <a:pt x="1208063" y="616574"/>
                  <a:pt x="1182476" y="590987"/>
                  <a:pt x="1182476" y="559424"/>
                </a:cubicBezTo>
                <a:cubicBezTo>
                  <a:pt x="1182476" y="527861"/>
                  <a:pt x="1208063" y="502274"/>
                  <a:pt x="1239626" y="502274"/>
                </a:cubicBezTo>
                <a:close/>
                <a:moveTo>
                  <a:pt x="944007" y="502274"/>
                </a:moveTo>
                <a:cubicBezTo>
                  <a:pt x="975570" y="502274"/>
                  <a:pt x="1001157" y="527861"/>
                  <a:pt x="1001157" y="559424"/>
                </a:cubicBezTo>
                <a:cubicBezTo>
                  <a:pt x="1001157" y="590987"/>
                  <a:pt x="975570" y="616574"/>
                  <a:pt x="944007" y="616574"/>
                </a:cubicBezTo>
                <a:cubicBezTo>
                  <a:pt x="912444" y="616574"/>
                  <a:pt x="886857" y="590987"/>
                  <a:pt x="886857" y="559424"/>
                </a:cubicBezTo>
                <a:cubicBezTo>
                  <a:pt x="886857" y="527861"/>
                  <a:pt x="912444" y="502274"/>
                  <a:pt x="944007" y="502274"/>
                </a:cubicBezTo>
                <a:close/>
                <a:moveTo>
                  <a:pt x="648388" y="502274"/>
                </a:moveTo>
                <a:cubicBezTo>
                  <a:pt x="679951" y="502274"/>
                  <a:pt x="705538" y="527861"/>
                  <a:pt x="705538" y="559424"/>
                </a:cubicBezTo>
                <a:cubicBezTo>
                  <a:pt x="705538" y="590987"/>
                  <a:pt x="679951" y="616574"/>
                  <a:pt x="648388" y="616574"/>
                </a:cubicBezTo>
                <a:cubicBezTo>
                  <a:pt x="616825" y="616574"/>
                  <a:pt x="591238" y="590987"/>
                  <a:pt x="591238" y="559424"/>
                </a:cubicBezTo>
                <a:cubicBezTo>
                  <a:pt x="591238" y="527861"/>
                  <a:pt x="616825" y="502274"/>
                  <a:pt x="648388" y="502274"/>
                </a:cubicBezTo>
                <a:close/>
                <a:moveTo>
                  <a:pt x="352769" y="502274"/>
                </a:moveTo>
                <a:cubicBezTo>
                  <a:pt x="384332" y="502274"/>
                  <a:pt x="409919" y="527861"/>
                  <a:pt x="409919" y="559424"/>
                </a:cubicBezTo>
                <a:cubicBezTo>
                  <a:pt x="409919" y="590987"/>
                  <a:pt x="384332" y="616574"/>
                  <a:pt x="352769" y="616574"/>
                </a:cubicBezTo>
                <a:cubicBezTo>
                  <a:pt x="321206" y="616574"/>
                  <a:pt x="295619" y="590987"/>
                  <a:pt x="295619" y="559424"/>
                </a:cubicBezTo>
                <a:cubicBezTo>
                  <a:pt x="295619" y="527861"/>
                  <a:pt x="321206" y="502274"/>
                  <a:pt x="352769" y="502274"/>
                </a:cubicBezTo>
                <a:close/>
                <a:moveTo>
                  <a:pt x="57150" y="502274"/>
                </a:moveTo>
                <a:cubicBezTo>
                  <a:pt x="88713" y="502274"/>
                  <a:pt x="114300" y="527861"/>
                  <a:pt x="114300" y="559424"/>
                </a:cubicBezTo>
                <a:cubicBezTo>
                  <a:pt x="114300" y="590987"/>
                  <a:pt x="88713" y="616574"/>
                  <a:pt x="57150" y="616574"/>
                </a:cubicBezTo>
                <a:cubicBezTo>
                  <a:pt x="25587" y="616574"/>
                  <a:pt x="0" y="590987"/>
                  <a:pt x="0" y="559424"/>
                </a:cubicBezTo>
                <a:cubicBezTo>
                  <a:pt x="0" y="527861"/>
                  <a:pt x="25587" y="502274"/>
                  <a:pt x="57150" y="502274"/>
                </a:cubicBezTo>
                <a:close/>
                <a:moveTo>
                  <a:pt x="2126483" y="251137"/>
                </a:moveTo>
                <a:cubicBezTo>
                  <a:pt x="2158046" y="251137"/>
                  <a:pt x="2183633" y="276724"/>
                  <a:pt x="2183633" y="308287"/>
                </a:cubicBezTo>
                <a:cubicBezTo>
                  <a:pt x="2183633" y="339850"/>
                  <a:pt x="2158046" y="365437"/>
                  <a:pt x="2126483" y="365437"/>
                </a:cubicBezTo>
                <a:cubicBezTo>
                  <a:pt x="2094920" y="365437"/>
                  <a:pt x="2069333" y="339850"/>
                  <a:pt x="2069333" y="308287"/>
                </a:cubicBezTo>
                <a:cubicBezTo>
                  <a:pt x="2069333" y="276724"/>
                  <a:pt x="2094920" y="251137"/>
                  <a:pt x="2126483" y="251137"/>
                </a:cubicBezTo>
                <a:close/>
                <a:moveTo>
                  <a:pt x="1830864" y="251137"/>
                </a:moveTo>
                <a:cubicBezTo>
                  <a:pt x="1862427" y="251137"/>
                  <a:pt x="1888014" y="276724"/>
                  <a:pt x="1888014" y="308287"/>
                </a:cubicBezTo>
                <a:cubicBezTo>
                  <a:pt x="1888014" y="339850"/>
                  <a:pt x="1862427" y="365437"/>
                  <a:pt x="1830864" y="365437"/>
                </a:cubicBezTo>
                <a:cubicBezTo>
                  <a:pt x="1799301" y="365437"/>
                  <a:pt x="1773714" y="339850"/>
                  <a:pt x="1773714" y="308287"/>
                </a:cubicBezTo>
                <a:cubicBezTo>
                  <a:pt x="1773714" y="276724"/>
                  <a:pt x="1799301" y="251137"/>
                  <a:pt x="1830864" y="251137"/>
                </a:cubicBezTo>
                <a:close/>
                <a:moveTo>
                  <a:pt x="1535245" y="251137"/>
                </a:moveTo>
                <a:cubicBezTo>
                  <a:pt x="1566808" y="251137"/>
                  <a:pt x="1592395" y="276724"/>
                  <a:pt x="1592395" y="308287"/>
                </a:cubicBezTo>
                <a:cubicBezTo>
                  <a:pt x="1592395" y="339850"/>
                  <a:pt x="1566808" y="365437"/>
                  <a:pt x="1535245" y="365437"/>
                </a:cubicBezTo>
                <a:cubicBezTo>
                  <a:pt x="1503682" y="365437"/>
                  <a:pt x="1478095" y="339850"/>
                  <a:pt x="1478095" y="308287"/>
                </a:cubicBezTo>
                <a:cubicBezTo>
                  <a:pt x="1478095" y="276724"/>
                  <a:pt x="1503682" y="251137"/>
                  <a:pt x="1535245" y="251137"/>
                </a:cubicBezTo>
                <a:close/>
                <a:moveTo>
                  <a:pt x="1239626" y="251137"/>
                </a:moveTo>
                <a:cubicBezTo>
                  <a:pt x="1271189" y="251137"/>
                  <a:pt x="1296776" y="276724"/>
                  <a:pt x="1296776" y="308287"/>
                </a:cubicBezTo>
                <a:cubicBezTo>
                  <a:pt x="1296776" y="339850"/>
                  <a:pt x="1271189" y="365437"/>
                  <a:pt x="1239626" y="365437"/>
                </a:cubicBezTo>
                <a:cubicBezTo>
                  <a:pt x="1208063" y="365437"/>
                  <a:pt x="1182476" y="339850"/>
                  <a:pt x="1182476" y="308287"/>
                </a:cubicBezTo>
                <a:cubicBezTo>
                  <a:pt x="1182476" y="276724"/>
                  <a:pt x="1208063" y="251137"/>
                  <a:pt x="1239626" y="251137"/>
                </a:cubicBezTo>
                <a:close/>
                <a:moveTo>
                  <a:pt x="944007" y="251137"/>
                </a:moveTo>
                <a:cubicBezTo>
                  <a:pt x="975570" y="251137"/>
                  <a:pt x="1001157" y="276724"/>
                  <a:pt x="1001157" y="308287"/>
                </a:cubicBezTo>
                <a:cubicBezTo>
                  <a:pt x="1001157" y="339850"/>
                  <a:pt x="975570" y="365437"/>
                  <a:pt x="944007" y="365437"/>
                </a:cubicBezTo>
                <a:cubicBezTo>
                  <a:pt x="912444" y="365437"/>
                  <a:pt x="886857" y="339850"/>
                  <a:pt x="886857" y="308287"/>
                </a:cubicBezTo>
                <a:cubicBezTo>
                  <a:pt x="886857" y="276724"/>
                  <a:pt x="912444" y="251137"/>
                  <a:pt x="944007" y="251137"/>
                </a:cubicBezTo>
                <a:close/>
                <a:moveTo>
                  <a:pt x="648388" y="251137"/>
                </a:moveTo>
                <a:cubicBezTo>
                  <a:pt x="679951" y="251137"/>
                  <a:pt x="705538" y="276724"/>
                  <a:pt x="705538" y="308287"/>
                </a:cubicBezTo>
                <a:cubicBezTo>
                  <a:pt x="705538" y="339850"/>
                  <a:pt x="679951" y="365437"/>
                  <a:pt x="648388" y="365437"/>
                </a:cubicBezTo>
                <a:cubicBezTo>
                  <a:pt x="616825" y="365437"/>
                  <a:pt x="591238" y="339850"/>
                  <a:pt x="591238" y="308287"/>
                </a:cubicBezTo>
                <a:cubicBezTo>
                  <a:pt x="591238" y="276724"/>
                  <a:pt x="616825" y="251137"/>
                  <a:pt x="648388" y="251137"/>
                </a:cubicBezTo>
                <a:close/>
                <a:moveTo>
                  <a:pt x="352769" y="251137"/>
                </a:moveTo>
                <a:cubicBezTo>
                  <a:pt x="384332" y="251137"/>
                  <a:pt x="409919" y="276724"/>
                  <a:pt x="409919" y="308287"/>
                </a:cubicBezTo>
                <a:cubicBezTo>
                  <a:pt x="409919" y="339850"/>
                  <a:pt x="384332" y="365437"/>
                  <a:pt x="352769" y="365437"/>
                </a:cubicBezTo>
                <a:cubicBezTo>
                  <a:pt x="321206" y="365437"/>
                  <a:pt x="295619" y="339850"/>
                  <a:pt x="295619" y="308287"/>
                </a:cubicBezTo>
                <a:cubicBezTo>
                  <a:pt x="295619" y="276724"/>
                  <a:pt x="321206" y="251137"/>
                  <a:pt x="352769" y="251137"/>
                </a:cubicBezTo>
                <a:close/>
                <a:moveTo>
                  <a:pt x="57150" y="251137"/>
                </a:moveTo>
                <a:cubicBezTo>
                  <a:pt x="88713" y="251137"/>
                  <a:pt x="114300" y="276724"/>
                  <a:pt x="114300" y="308287"/>
                </a:cubicBezTo>
                <a:cubicBezTo>
                  <a:pt x="114300" y="339850"/>
                  <a:pt x="88713" y="365437"/>
                  <a:pt x="57150" y="365437"/>
                </a:cubicBezTo>
                <a:cubicBezTo>
                  <a:pt x="25587" y="365437"/>
                  <a:pt x="0" y="339850"/>
                  <a:pt x="0" y="308287"/>
                </a:cubicBezTo>
                <a:cubicBezTo>
                  <a:pt x="0" y="276724"/>
                  <a:pt x="25587" y="251137"/>
                  <a:pt x="57150" y="251137"/>
                </a:cubicBezTo>
                <a:close/>
                <a:moveTo>
                  <a:pt x="2126483" y="0"/>
                </a:moveTo>
                <a:cubicBezTo>
                  <a:pt x="2158046" y="0"/>
                  <a:pt x="2183633" y="25587"/>
                  <a:pt x="2183633" y="57150"/>
                </a:cubicBezTo>
                <a:cubicBezTo>
                  <a:pt x="2183633" y="88713"/>
                  <a:pt x="2158046" y="114300"/>
                  <a:pt x="2126483" y="114300"/>
                </a:cubicBezTo>
                <a:cubicBezTo>
                  <a:pt x="2094920" y="114300"/>
                  <a:pt x="2069333" y="88713"/>
                  <a:pt x="2069333" y="57150"/>
                </a:cubicBezTo>
                <a:cubicBezTo>
                  <a:pt x="2069333" y="25587"/>
                  <a:pt x="2094920" y="0"/>
                  <a:pt x="2126483" y="0"/>
                </a:cubicBezTo>
                <a:close/>
                <a:moveTo>
                  <a:pt x="1830864" y="0"/>
                </a:moveTo>
                <a:cubicBezTo>
                  <a:pt x="1862427" y="0"/>
                  <a:pt x="1888014" y="25587"/>
                  <a:pt x="1888014" y="57150"/>
                </a:cubicBezTo>
                <a:cubicBezTo>
                  <a:pt x="1888014" y="88713"/>
                  <a:pt x="1862427" y="114300"/>
                  <a:pt x="1830864" y="114300"/>
                </a:cubicBezTo>
                <a:cubicBezTo>
                  <a:pt x="1799301" y="114300"/>
                  <a:pt x="1773714" y="88713"/>
                  <a:pt x="1773714" y="57150"/>
                </a:cubicBezTo>
                <a:cubicBezTo>
                  <a:pt x="1773714" y="25587"/>
                  <a:pt x="1799301" y="0"/>
                  <a:pt x="1830864" y="0"/>
                </a:cubicBezTo>
                <a:close/>
                <a:moveTo>
                  <a:pt x="1535245" y="0"/>
                </a:moveTo>
                <a:cubicBezTo>
                  <a:pt x="1566808" y="0"/>
                  <a:pt x="1592395" y="25587"/>
                  <a:pt x="1592395" y="57150"/>
                </a:cubicBezTo>
                <a:cubicBezTo>
                  <a:pt x="1592395" y="88713"/>
                  <a:pt x="1566808" y="114300"/>
                  <a:pt x="1535245" y="114300"/>
                </a:cubicBezTo>
                <a:cubicBezTo>
                  <a:pt x="1503682" y="114300"/>
                  <a:pt x="1478095" y="88713"/>
                  <a:pt x="1478095" y="57150"/>
                </a:cubicBezTo>
                <a:cubicBezTo>
                  <a:pt x="1478095" y="25587"/>
                  <a:pt x="1503682" y="0"/>
                  <a:pt x="1535245" y="0"/>
                </a:cubicBezTo>
                <a:close/>
                <a:moveTo>
                  <a:pt x="1239626" y="0"/>
                </a:moveTo>
                <a:cubicBezTo>
                  <a:pt x="1271189" y="0"/>
                  <a:pt x="1296776" y="25587"/>
                  <a:pt x="1296776" y="57150"/>
                </a:cubicBezTo>
                <a:cubicBezTo>
                  <a:pt x="1296776" y="88713"/>
                  <a:pt x="1271189" y="114300"/>
                  <a:pt x="1239626" y="114300"/>
                </a:cubicBezTo>
                <a:cubicBezTo>
                  <a:pt x="1208063" y="114300"/>
                  <a:pt x="1182476" y="88713"/>
                  <a:pt x="1182476" y="57150"/>
                </a:cubicBezTo>
                <a:cubicBezTo>
                  <a:pt x="1182476" y="25587"/>
                  <a:pt x="1208063" y="0"/>
                  <a:pt x="1239626" y="0"/>
                </a:cubicBezTo>
                <a:close/>
                <a:moveTo>
                  <a:pt x="944007" y="0"/>
                </a:moveTo>
                <a:cubicBezTo>
                  <a:pt x="975570" y="0"/>
                  <a:pt x="1001157" y="25587"/>
                  <a:pt x="1001157" y="57150"/>
                </a:cubicBezTo>
                <a:cubicBezTo>
                  <a:pt x="1001157" y="88713"/>
                  <a:pt x="975570" y="114300"/>
                  <a:pt x="944007" y="114300"/>
                </a:cubicBezTo>
                <a:cubicBezTo>
                  <a:pt x="912444" y="114300"/>
                  <a:pt x="886857" y="88713"/>
                  <a:pt x="886857" y="57150"/>
                </a:cubicBezTo>
                <a:cubicBezTo>
                  <a:pt x="886857" y="25587"/>
                  <a:pt x="912444" y="0"/>
                  <a:pt x="944007" y="0"/>
                </a:cubicBezTo>
                <a:close/>
                <a:moveTo>
                  <a:pt x="648388" y="0"/>
                </a:moveTo>
                <a:cubicBezTo>
                  <a:pt x="679951" y="0"/>
                  <a:pt x="705538" y="25587"/>
                  <a:pt x="705538" y="57150"/>
                </a:cubicBezTo>
                <a:cubicBezTo>
                  <a:pt x="705538" y="88713"/>
                  <a:pt x="679951" y="114300"/>
                  <a:pt x="648388" y="114300"/>
                </a:cubicBezTo>
                <a:cubicBezTo>
                  <a:pt x="616825" y="114300"/>
                  <a:pt x="591238" y="88713"/>
                  <a:pt x="591238" y="57150"/>
                </a:cubicBezTo>
                <a:cubicBezTo>
                  <a:pt x="591238" y="25587"/>
                  <a:pt x="616825" y="0"/>
                  <a:pt x="648388" y="0"/>
                </a:cubicBezTo>
                <a:close/>
                <a:moveTo>
                  <a:pt x="352769" y="0"/>
                </a:moveTo>
                <a:cubicBezTo>
                  <a:pt x="384332" y="0"/>
                  <a:pt x="409919" y="25587"/>
                  <a:pt x="409919" y="57150"/>
                </a:cubicBezTo>
                <a:cubicBezTo>
                  <a:pt x="409919" y="88713"/>
                  <a:pt x="384332" y="114300"/>
                  <a:pt x="352769" y="114300"/>
                </a:cubicBezTo>
                <a:cubicBezTo>
                  <a:pt x="321206" y="114300"/>
                  <a:pt x="295619" y="88713"/>
                  <a:pt x="295619" y="57150"/>
                </a:cubicBezTo>
                <a:cubicBezTo>
                  <a:pt x="295619" y="25587"/>
                  <a:pt x="321206" y="0"/>
                  <a:pt x="352769" y="0"/>
                </a:cubicBezTo>
                <a:close/>
                <a:moveTo>
                  <a:pt x="57150" y="0"/>
                </a:moveTo>
                <a:cubicBezTo>
                  <a:pt x="88713" y="0"/>
                  <a:pt x="114300" y="25587"/>
                  <a:pt x="114300" y="57150"/>
                </a:cubicBezTo>
                <a:cubicBezTo>
                  <a:pt x="114300" y="88713"/>
                  <a:pt x="88713" y="114300"/>
                  <a:pt x="57150" y="114300"/>
                </a:cubicBezTo>
                <a:cubicBezTo>
                  <a:pt x="25587" y="114300"/>
                  <a:pt x="0" y="88713"/>
                  <a:pt x="0" y="57150"/>
                </a:cubicBezTo>
                <a:cubicBezTo>
                  <a:pt x="0" y="25587"/>
                  <a:pt x="25587" y="0"/>
                  <a:pt x="57150" y="0"/>
                </a:cubicBezTo>
                <a:close/>
              </a:path>
            </a:pathLst>
          </a:custGeom>
          <a:solidFill>
            <a:srgbClr val="00206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88740EB3-FEC6-4F69-8AB2-D24AF521E11A}"/>
              </a:ext>
            </a:extLst>
          </p:cNvPr>
          <p:cNvSpPr/>
          <p:nvPr/>
        </p:nvSpPr>
        <p:spPr>
          <a:xfrm>
            <a:off x="9929103" y="4575191"/>
            <a:ext cx="490515" cy="1329553"/>
          </a:xfrm>
          <a:custGeom>
            <a:avLst/>
            <a:gdLst>
              <a:gd name="connsiteX0" fmla="*/ 0 w 490515"/>
              <a:gd name="connsiteY0" fmla="*/ 0 h 1329553"/>
              <a:gd name="connsiteX1" fmla="*/ 413065 w 490515"/>
              <a:gd name="connsiteY1" fmla="*/ 1329554 h 1329553"/>
              <a:gd name="connsiteX2" fmla="*/ 490515 w 490515"/>
              <a:gd name="connsiteY2" fmla="*/ 129083 h 132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0515" h="1329553">
                <a:moveTo>
                  <a:pt x="0" y="0"/>
                </a:moveTo>
                <a:lnTo>
                  <a:pt x="413065" y="1329554"/>
                </a:lnTo>
                <a:lnTo>
                  <a:pt x="490515" y="129083"/>
                </a:lnTo>
                <a:close/>
              </a:path>
            </a:pathLst>
          </a:custGeom>
          <a:solidFill>
            <a:schemeClr val="bg1"/>
          </a:solidFill>
          <a:ln w="128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88E9A73B-FA10-47CD-A70E-CB80C0271F7C}"/>
              </a:ext>
            </a:extLst>
          </p:cNvPr>
          <p:cNvSpPr/>
          <p:nvPr/>
        </p:nvSpPr>
        <p:spPr>
          <a:xfrm>
            <a:off x="472668" y="3290817"/>
            <a:ext cx="866146" cy="1064933"/>
          </a:xfrm>
          <a:custGeom>
            <a:avLst/>
            <a:gdLst>
              <a:gd name="connsiteX0" fmla="*/ 866146 w 866146"/>
              <a:gd name="connsiteY0" fmla="*/ 393703 h 1064933"/>
              <a:gd name="connsiteX1" fmla="*/ 322707 w 866146"/>
              <a:gd name="connsiteY1" fmla="*/ 1064934 h 1064933"/>
              <a:gd name="connsiteX2" fmla="*/ 0 w 866146"/>
              <a:gd name="connsiteY2" fmla="*/ 0 h 1064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6146" h="1064933">
                <a:moveTo>
                  <a:pt x="866146" y="393703"/>
                </a:moveTo>
                <a:lnTo>
                  <a:pt x="322707" y="1064934"/>
                </a:lnTo>
                <a:lnTo>
                  <a:pt x="0" y="0"/>
                </a:lnTo>
                <a:close/>
              </a:path>
            </a:pathLst>
          </a:custGeom>
          <a:solidFill>
            <a:srgbClr val="102A80"/>
          </a:solidFill>
          <a:ln w="128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7CD6455-A969-4DD6-B523-C873061BC339}"/>
              </a:ext>
            </a:extLst>
          </p:cNvPr>
          <p:cNvSpPr/>
          <p:nvPr/>
        </p:nvSpPr>
        <p:spPr>
          <a:xfrm>
            <a:off x="7836068" y="4888773"/>
            <a:ext cx="2517116" cy="993938"/>
          </a:xfrm>
          <a:custGeom>
            <a:avLst/>
            <a:gdLst>
              <a:gd name="connsiteX0" fmla="*/ 0 w 2517116"/>
              <a:gd name="connsiteY0" fmla="*/ 993938 h 993938"/>
              <a:gd name="connsiteX1" fmla="*/ 2208608 w 2517116"/>
              <a:gd name="connsiteY1" fmla="*/ 0 h 993938"/>
              <a:gd name="connsiteX2" fmla="*/ 2517117 w 2517116"/>
              <a:gd name="connsiteY2" fmla="*/ 993938 h 993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17116" h="993938">
                <a:moveTo>
                  <a:pt x="0" y="993938"/>
                </a:moveTo>
                <a:lnTo>
                  <a:pt x="2208608" y="0"/>
                </a:lnTo>
                <a:lnTo>
                  <a:pt x="2517117" y="993938"/>
                </a:lnTo>
                <a:close/>
              </a:path>
            </a:pathLst>
          </a:custGeom>
          <a:solidFill>
            <a:srgbClr val="0070C0"/>
          </a:solidFill>
          <a:ln w="128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C12773B-D26A-495B-AE79-6FCAF431213D}"/>
              </a:ext>
            </a:extLst>
          </p:cNvPr>
          <p:cNvSpPr/>
          <p:nvPr/>
        </p:nvSpPr>
        <p:spPr>
          <a:xfrm>
            <a:off x="6323907" y="1001487"/>
            <a:ext cx="3325175" cy="4892241"/>
          </a:xfrm>
          <a:custGeom>
            <a:avLst/>
            <a:gdLst>
              <a:gd name="connsiteX0" fmla="*/ 0 w 3325175"/>
              <a:gd name="connsiteY0" fmla="*/ 3704679 h 4892241"/>
              <a:gd name="connsiteX1" fmla="*/ 981030 w 3325175"/>
              <a:gd name="connsiteY1" fmla="*/ 0 h 4892241"/>
              <a:gd name="connsiteX2" fmla="*/ 3325175 w 3325175"/>
              <a:gd name="connsiteY2" fmla="*/ 4080311 h 4892241"/>
              <a:gd name="connsiteX3" fmla="*/ 1523178 w 3325175"/>
              <a:gd name="connsiteY3" fmla="*/ 4892242 h 4892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25175" h="4892241">
                <a:moveTo>
                  <a:pt x="0" y="3704679"/>
                </a:moveTo>
                <a:lnTo>
                  <a:pt x="981030" y="0"/>
                </a:lnTo>
                <a:lnTo>
                  <a:pt x="3325175" y="4080311"/>
                </a:lnTo>
                <a:lnTo>
                  <a:pt x="1523178" y="4892242"/>
                </a:lnTo>
                <a:close/>
              </a:path>
            </a:pathLst>
          </a:custGeom>
          <a:solidFill>
            <a:srgbClr val="102A80"/>
          </a:solidFill>
          <a:ln w="128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F180DCE0-11E7-4C69-BAA1-A6BD29964327}"/>
              </a:ext>
            </a:extLst>
          </p:cNvPr>
          <p:cNvSpPr/>
          <p:nvPr/>
        </p:nvSpPr>
        <p:spPr>
          <a:xfrm>
            <a:off x="795376" y="1001487"/>
            <a:ext cx="6531595" cy="4556626"/>
          </a:xfrm>
          <a:custGeom>
            <a:avLst/>
            <a:gdLst>
              <a:gd name="connsiteX0" fmla="*/ 2530025 w 6531595"/>
              <a:gd name="connsiteY0" fmla="*/ 219441 h 4556626"/>
              <a:gd name="connsiteX1" fmla="*/ 0 w 6531595"/>
              <a:gd name="connsiteY1" fmla="*/ 3343247 h 4556626"/>
              <a:gd name="connsiteX2" fmla="*/ 5280782 w 6531595"/>
              <a:gd name="connsiteY2" fmla="*/ 4556627 h 4556626"/>
              <a:gd name="connsiteX3" fmla="*/ 5550566 w 6531595"/>
              <a:gd name="connsiteY3" fmla="*/ 3704679 h 4556626"/>
              <a:gd name="connsiteX4" fmla="*/ 6531596 w 6531595"/>
              <a:gd name="connsiteY4" fmla="*/ 0 h 4556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31595" h="4556626">
                <a:moveTo>
                  <a:pt x="2530025" y="219441"/>
                </a:moveTo>
                <a:lnTo>
                  <a:pt x="0" y="3343247"/>
                </a:lnTo>
                <a:lnTo>
                  <a:pt x="5280782" y="4556627"/>
                </a:lnTo>
                <a:lnTo>
                  <a:pt x="5550566" y="3704679"/>
                </a:lnTo>
                <a:lnTo>
                  <a:pt x="6531596" y="0"/>
                </a:lnTo>
                <a:close/>
              </a:path>
            </a:pathLst>
          </a:custGeom>
          <a:solidFill>
            <a:srgbClr val="0070C0"/>
          </a:solidFill>
          <a:ln w="12898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" name="Make Your">
            <a:extLst>
              <a:ext uri="{FF2B5EF4-FFF2-40B4-BE49-F238E27FC236}">
                <a16:creationId xmlns:a16="http://schemas.microsoft.com/office/drawing/2014/main" id="{278FFF17-298C-4E81-BB6D-DF23A9E0BE1D}"/>
              </a:ext>
            </a:extLst>
          </p:cNvPr>
          <p:cNvSpPr txBox="1"/>
          <p:nvPr/>
        </p:nvSpPr>
        <p:spPr>
          <a:xfrm>
            <a:off x="3950258" y="1466608"/>
            <a:ext cx="31325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spc="-300" dirty="0">
                <a:solidFill>
                  <a:schemeClr val="bg1"/>
                </a:solidFill>
                <a:latin typeface="Montserrat" panose="00000500000000000000" pitchFamily="50" charset="0"/>
              </a:rPr>
              <a:t>Make Your</a:t>
            </a:r>
          </a:p>
        </p:txBody>
      </p:sp>
      <p:sp>
        <p:nvSpPr>
          <p:cNvPr id="58" name="01">
            <a:extLst>
              <a:ext uri="{FF2B5EF4-FFF2-40B4-BE49-F238E27FC236}">
                <a16:creationId xmlns:a16="http://schemas.microsoft.com/office/drawing/2014/main" id="{541DAA85-F90D-448B-A369-9B1807DC52E7}"/>
              </a:ext>
            </a:extLst>
          </p:cNvPr>
          <p:cNvSpPr txBox="1"/>
          <p:nvPr/>
        </p:nvSpPr>
        <p:spPr>
          <a:xfrm>
            <a:off x="1206373" y="1095387"/>
            <a:ext cx="296747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900" dirty="0">
                <a:solidFill>
                  <a:schemeClr val="bg1">
                    <a:alpha val="20000"/>
                  </a:schemeClr>
                </a:solidFill>
                <a:latin typeface="Montserrat ExtraBold" panose="00000900000000000000" pitchFamily="50" charset="0"/>
              </a:rPr>
              <a:t>01</a:t>
            </a:r>
          </a:p>
        </p:txBody>
      </p:sp>
      <p:sp>
        <p:nvSpPr>
          <p:cNvPr id="9" name="BIG DREAM">
            <a:extLst>
              <a:ext uri="{FF2B5EF4-FFF2-40B4-BE49-F238E27FC236}">
                <a16:creationId xmlns:a16="http://schemas.microsoft.com/office/drawing/2014/main" id="{0BAFEF34-310C-4623-8EAB-56CF87DDC7EF}"/>
              </a:ext>
            </a:extLst>
          </p:cNvPr>
          <p:cNvSpPr txBox="1"/>
          <p:nvPr/>
        </p:nvSpPr>
        <p:spPr>
          <a:xfrm>
            <a:off x="915973" y="2020399"/>
            <a:ext cx="614623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spc="-300" dirty="0">
                <a:solidFill>
                  <a:schemeClr val="bg1"/>
                </a:solidFill>
                <a:latin typeface="Montserrat ExtraBold" panose="00000900000000000000" pitchFamily="50" charset="0"/>
              </a:rPr>
              <a:t>BIG DREAM</a:t>
            </a:r>
          </a:p>
        </p:txBody>
      </p:sp>
      <p:sp>
        <p:nvSpPr>
          <p:cNvPr id="10" name="Come to">
            <a:extLst>
              <a:ext uri="{FF2B5EF4-FFF2-40B4-BE49-F238E27FC236}">
                <a16:creationId xmlns:a16="http://schemas.microsoft.com/office/drawing/2014/main" id="{A44EAC79-0FF1-4FE9-9672-242B91E8B0BD}"/>
              </a:ext>
            </a:extLst>
          </p:cNvPr>
          <p:cNvSpPr txBox="1"/>
          <p:nvPr/>
        </p:nvSpPr>
        <p:spPr>
          <a:xfrm>
            <a:off x="4274290" y="2974557"/>
            <a:ext cx="25667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spc="-300" dirty="0">
                <a:solidFill>
                  <a:schemeClr val="bg1"/>
                </a:solidFill>
                <a:latin typeface="Montserrat" panose="00000500000000000000" pitchFamily="50" charset="0"/>
              </a:rPr>
              <a:t>Come to</a:t>
            </a:r>
          </a:p>
        </p:txBody>
      </p:sp>
      <p:sp>
        <p:nvSpPr>
          <p:cNvPr id="11" name="REALITY">
            <a:extLst>
              <a:ext uri="{FF2B5EF4-FFF2-40B4-BE49-F238E27FC236}">
                <a16:creationId xmlns:a16="http://schemas.microsoft.com/office/drawing/2014/main" id="{5429E126-9CCE-4EDC-9448-999F8C9F6FC3}"/>
              </a:ext>
            </a:extLst>
          </p:cNvPr>
          <p:cNvSpPr txBox="1"/>
          <p:nvPr/>
        </p:nvSpPr>
        <p:spPr>
          <a:xfrm>
            <a:off x="1918229" y="3482038"/>
            <a:ext cx="496482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spc="-300" dirty="0">
                <a:solidFill>
                  <a:schemeClr val="bg1"/>
                </a:solidFill>
                <a:latin typeface="Montserrat ExtraBold" panose="00000900000000000000" pitchFamily="50" charset="0"/>
              </a:rPr>
              <a:t>REALITY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1D2FE97D-9D5A-40A3-B360-636E504B72A4}"/>
              </a:ext>
            </a:extLst>
          </p:cNvPr>
          <p:cNvSpPr/>
          <p:nvPr/>
        </p:nvSpPr>
        <p:spPr>
          <a:xfrm>
            <a:off x="10174360" y="1099215"/>
            <a:ext cx="4696784" cy="469678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YOUR LOGO">
            <a:extLst>
              <a:ext uri="{FF2B5EF4-FFF2-40B4-BE49-F238E27FC236}">
                <a16:creationId xmlns:a16="http://schemas.microsoft.com/office/drawing/2014/main" id="{BA8579B2-0151-4E29-92BB-C81322E7D0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0470" y="415325"/>
            <a:ext cx="746964" cy="394231"/>
          </a:xfrm>
          <a:prstGeom prst="rect">
            <a:avLst/>
          </a:prstGeom>
        </p:spPr>
      </p:pic>
      <p:sp>
        <p:nvSpPr>
          <p:cNvPr id="51" name="Oval 50">
            <a:extLst>
              <a:ext uri="{FF2B5EF4-FFF2-40B4-BE49-F238E27FC236}">
                <a16:creationId xmlns:a16="http://schemas.microsoft.com/office/drawing/2014/main" id="{FC8C00A7-2607-4DBF-90B2-A97B8DB080A7}"/>
              </a:ext>
            </a:extLst>
          </p:cNvPr>
          <p:cNvSpPr/>
          <p:nvPr/>
        </p:nvSpPr>
        <p:spPr>
          <a:xfrm>
            <a:off x="11285521" y="2408412"/>
            <a:ext cx="1569981" cy="1569981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3CDD3BE-650C-4444-987E-52A8622CEBA0}"/>
              </a:ext>
            </a:extLst>
          </p:cNvPr>
          <p:cNvSpPr/>
          <p:nvPr/>
        </p:nvSpPr>
        <p:spPr>
          <a:xfrm>
            <a:off x="10981713" y="2601720"/>
            <a:ext cx="1355710" cy="1162393"/>
          </a:xfrm>
          <a:custGeom>
            <a:avLst/>
            <a:gdLst>
              <a:gd name="connsiteX0" fmla="*/ 2126483 w 2183633"/>
              <a:gd name="connsiteY0" fmla="*/ 1757959 h 1872259"/>
              <a:gd name="connsiteX1" fmla="*/ 2183633 w 2183633"/>
              <a:gd name="connsiteY1" fmla="*/ 1815109 h 1872259"/>
              <a:gd name="connsiteX2" fmla="*/ 2126483 w 2183633"/>
              <a:gd name="connsiteY2" fmla="*/ 1872259 h 1872259"/>
              <a:gd name="connsiteX3" fmla="*/ 2069333 w 2183633"/>
              <a:gd name="connsiteY3" fmla="*/ 1815109 h 1872259"/>
              <a:gd name="connsiteX4" fmla="*/ 2126483 w 2183633"/>
              <a:gd name="connsiteY4" fmla="*/ 1757959 h 1872259"/>
              <a:gd name="connsiteX5" fmla="*/ 1830864 w 2183633"/>
              <a:gd name="connsiteY5" fmla="*/ 1757959 h 1872259"/>
              <a:gd name="connsiteX6" fmla="*/ 1888014 w 2183633"/>
              <a:gd name="connsiteY6" fmla="*/ 1815109 h 1872259"/>
              <a:gd name="connsiteX7" fmla="*/ 1830864 w 2183633"/>
              <a:gd name="connsiteY7" fmla="*/ 1872259 h 1872259"/>
              <a:gd name="connsiteX8" fmla="*/ 1773714 w 2183633"/>
              <a:gd name="connsiteY8" fmla="*/ 1815109 h 1872259"/>
              <a:gd name="connsiteX9" fmla="*/ 1830864 w 2183633"/>
              <a:gd name="connsiteY9" fmla="*/ 1757959 h 1872259"/>
              <a:gd name="connsiteX10" fmla="*/ 1535245 w 2183633"/>
              <a:gd name="connsiteY10" fmla="*/ 1757959 h 1872259"/>
              <a:gd name="connsiteX11" fmla="*/ 1592395 w 2183633"/>
              <a:gd name="connsiteY11" fmla="*/ 1815109 h 1872259"/>
              <a:gd name="connsiteX12" fmla="*/ 1535245 w 2183633"/>
              <a:gd name="connsiteY12" fmla="*/ 1872259 h 1872259"/>
              <a:gd name="connsiteX13" fmla="*/ 1478095 w 2183633"/>
              <a:gd name="connsiteY13" fmla="*/ 1815109 h 1872259"/>
              <a:gd name="connsiteX14" fmla="*/ 1535245 w 2183633"/>
              <a:gd name="connsiteY14" fmla="*/ 1757959 h 1872259"/>
              <a:gd name="connsiteX15" fmla="*/ 1239626 w 2183633"/>
              <a:gd name="connsiteY15" fmla="*/ 1757959 h 1872259"/>
              <a:gd name="connsiteX16" fmla="*/ 1296776 w 2183633"/>
              <a:gd name="connsiteY16" fmla="*/ 1815109 h 1872259"/>
              <a:gd name="connsiteX17" fmla="*/ 1239626 w 2183633"/>
              <a:gd name="connsiteY17" fmla="*/ 1872259 h 1872259"/>
              <a:gd name="connsiteX18" fmla="*/ 1182476 w 2183633"/>
              <a:gd name="connsiteY18" fmla="*/ 1815109 h 1872259"/>
              <a:gd name="connsiteX19" fmla="*/ 1239626 w 2183633"/>
              <a:gd name="connsiteY19" fmla="*/ 1757959 h 1872259"/>
              <a:gd name="connsiteX20" fmla="*/ 944007 w 2183633"/>
              <a:gd name="connsiteY20" fmla="*/ 1757959 h 1872259"/>
              <a:gd name="connsiteX21" fmla="*/ 1001157 w 2183633"/>
              <a:gd name="connsiteY21" fmla="*/ 1815109 h 1872259"/>
              <a:gd name="connsiteX22" fmla="*/ 944007 w 2183633"/>
              <a:gd name="connsiteY22" fmla="*/ 1872259 h 1872259"/>
              <a:gd name="connsiteX23" fmla="*/ 886857 w 2183633"/>
              <a:gd name="connsiteY23" fmla="*/ 1815109 h 1872259"/>
              <a:gd name="connsiteX24" fmla="*/ 944007 w 2183633"/>
              <a:gd name="connsiteY24" fmla="*/ 1757959 h 1872259"/>
              <a:gd name="connsiteX25" fmla="*/ 648388 w 2183633"/>
              <a:gd name="connsiteY25" fmla="*/ 1757959 h 1872259"/>
              <a:gd name="connsiteX26" fmla="*/ 705538 w 2183633"/>
              <a:gd name="connsiteY26" fmla="*/ 1815109 h 1872259"/>
              <a:gd name="connsiteX27" fmla="*/ 648388 w 2183633"/>
              <a:gd name="connsiteY27" fmla="*/ 1872259 h 1872259"/>
              <a:gd name="connsiteX28" fmla="*/ 591238 w 2183633"/>
              <a:gd name="connsiteY28" fmla="*/ 1815109 h 1872259"/>
              <a:gd name="connsiteX29" fmla="*/ 648388 w 2183633"/>
              <a:gd name="connsiteY29" fmla="*/ 1757959 h 1872259"/>
              <a:gd name="connsiteX30" fmla="*/ 352769 w 2183633"/>
              <a:gd name="connsiteY30" fmla="*/ 1757959 h 1872259"/>
              <a:gd name="connsiteX31" fmla="*/ 409919 w 2183633"/>
              <a:gd name="connsiteY31" fmla="*/ 1815109 h 1872259"/>
              <a:gd name="connsiteX32" fmla="*/ 352769 w 2183633"/>
              <a:gd name="connsiteY32" fmla="*/ 1872259 h 1872259"/>
              <a:gd name="connsiteX33" fmla="*/ 295619 w 2183633"/>
              <a:gd name="connsiteY33" fmla="*/ 1815109 h 1872259"/>
              <a:gd name="connsiteX34" fmla="*/ 352769 w 2183633"/>
              <a:gd name="connsiteY34" fmla="*/ 1757959 h 1872259"/>
              <a:gd name="connsiteX35" fmla="*/ 57150 w 2183633"/>
              <a:gd name="connsiteY35" fmla="*/ 1757959 h 1872259"/>
              <a:gd name="connsiteX36" fmla="*/ 114300 w 2183633"/>
              <a:gd name="connsiteY36" fmla="*/ 1815109 h 1872259"/>
              <a:gd name="connsiteX37" fmla="*/ 57150 w 2183633"/>
              <a:gd name="connsiteY37" fmla="*/ 1872259 h 1872259"/>
              <a:gd name="connsiteX38" fmla="*/ 0 w 2183633"/>
              <a:gd name="connsiteY38" fmla="*/ 1815109 h 1872259"/>
              <a:gd name="connsiteX39" fmla="*/ 57150 w 2183633"/>
              <a:gd name="connsiteY39" fmla="*/ 1757959 h 1872259"/>
              <a:gd name="connsiteX40" fmla="*/ 2126483 w 2183633"/>
              <a:gd name="connsiteY40" fmla="*/ 1506822 h 1872259"/>
              <a:gd name="connsiteX41" fmla="*/ 2183633 w 2183633"/>
              <a:gd name="connsiteY41" fmla="*/ 1563972 h 1872259"/>
              <a:gd name="connsiteX42" fmla="*/ 2126483 w 2183633"/>
              <a:gd name="connsiteY42" fmla="*/ 1621122 h 1872259"/>
              <a:gd name="connsiteX43" fmla="*/ 2069333 w 2183633"/>
              <a:gd name="connsiteY43" fmla="*/ 1563972 h 1872259"/>
              <a:gd name="connsiteX44" fmla="*/ 2126483 w 2183633"/>
              <a:gd name="connsiteY44" fmla="*/ 1506822 h 1872259"/>
              <a:gd name="connsiteX45" fmla="*/ 1830864 w 2183633"/>
              <a:gd name="connsiteY45" fmla="*/ 1506822 h 1872259"/>
              <a:gd name="connsiteX46" fmla="*/ 1888014 w 2183633"/>
              <a:gd name="connsiteY46" fmla="*/ 1563972 h 1872259"/>
              <a:gd name="connsiteX47" fmla="*/ 1830864 w 2183633"/>
              <a:gd name="connsiteY47" fmla="*/ 1621122 h 1872259"/>
              <a:gd name="connsiteX48" fmla="*/ 1773714 w 2183633"/>
              <a:gd name="connsiteY48" fmla="*/ 1563972 h 1872259"/>
              <a:gd name="connsiteX49" fmla="*/ 1830864 w 2183633"/>
              <a:gd name="connsiteY49" fmla="*/ 1506822 h 1872259"/>
              <a:gd name="connsiteX50" fmla="*/ 1535245 w 2183633"/>
              <a:gd name="connsiteY50" fmla="*/ 1506822 h 1872259"/>
              <a:gd name="connsiteX51" fmla="*/ 1592395 w 2183633"/>
              <a:gd name="connsiteY51" fmla="*/ 1563972 h 1872259"/>
              <a:gd name="connsiteX52" fmla="*/ 1535245 w 2183633"/>
              <a:gd name="connsiteY52" fmla="*/ 1621122 h 1872259"/>
              <a:gd name="connsiteX53" fmla="*/ 1478095 w 2183633"/>
              <a:gd name="connsiteY53" fmla="*/ 1563972 h 1872259"/>
              <a:gd name="connsiteX54" fmla="*/ 1535245 w 2183633"/>
              <a:gd name="connsiteY54" fmla="*/ 1506822 h 1872259"/>
              <a:gd name="connsiteX55" fmla="*/ 1239626 w 2183633"/>
              <a:gd name="connsiteY55" fmla="*/ 1506822 h 1872259"/>
              <a:gd name="connsiteX56" fmla="*/ 1296776 w 2183633"/>
              <a:gd name="connsiteY56" fmla="*/ 1563972 h 1872259"/>
              <a:gd name="connsiteX57" fmla="*/ 1239626 w 2183633"/>
              <a:gd name="connsiteY57" fmla="*/ 1621122 h 1872259"/>
              <a:gd name="connsiteX58" fmla="*/ 1182476 w 2183633"/>
              <a:gd name="connsiteY58" fmla="*/ 1563972 h 1872259"/>
              <a:gd name="connsiteX59" fmla="*/ 1239626 w 2183633"/>
              <a:gd name="connsiteY59" fmla="*/ 1506822 h 1872259"/>
              <a:gd name="connsiteX60" fmla="*/ 944007 w 2183633"/>
              <a:gd name="connsiteY60" fmla="*/ 1506822 h 1872259"/>
              <a:gd name="connsiteX61" fmla="*/ 1001157 w 2183633"/>
              <a:gd name="connsiteY61" fmla="*/ 1563972 h 1872259"/>
              <a:gd name="connsiteX62" fmla="*/ 944007 w 2183633"/>
              <a:gd name="connsiteY62" fmla="*/ 1621122 h 1872259"/>
              <a:gd name="connsiteX63" fmla="*/ 886857 w 2183633"/>
              <a:gd name="connsiteY63" fmla="*/ 1563972 h 1872259"/>
              <a:gd name="connsiteX64" fmla="*/ 944007 w 2183633"/>
              <a:gd name="connsiteY64" fmla="*/ 1506822 h 1872259"/>
              <a:gd name="connsiteX65" fmla="*/ 648388 w 2183633"/>
              <a:gd name="connsiteY65" fmla="*/ 1506822 h 1872259"/>
              <a:gd name="connsiteX66" fmla="*/ 705538 w 2183633"/>
              <a:gd name="connsiteY66" fmla="*/ 1563972 h 1872259"/>
              <a:gd name="connsiteX67" fmla="*/ 648388 w 2183633"/>
              <a:gd name="connsiteY67" fmla="*/ 1621122 h 1872259"/>
              <a:gd name="connsiteX68" fmla="*/ 591238 w 2183633"/>
              <a:gd name="connsiteY68" fmla="*/ 1563972 h 1872259"/>
              <a:gd name="connsiteX69" fmla="*/ 648388 w 2183633"/>
              <a:gd name="connsiteY69" fmla="*/ 1506822 h 1872259"/>
              <a:gd name="connsiteX70" fmla="*/ 352769 w 2183633"/>
              <a:gd name="connsiteY70" fmla="*/ 1506822 h 1872259"/>
              <a:gd name="connsiteX71" fmla="*/ 409919 w 2183633"/>
              <a:gd name="connsiteY71" fmla="*/ 1563972 h 1872259"/>
              <a:gd name="connsiteX72" fmla="*/ 352769 w 2183633"/>
              <a:gd name="connsiteY72" fmla="*/ 1621122 h 1872259"/>
              <a:gd name="connsiteX73" fmla="*/ 295619 w 2183633"/>
              <a:gd name="connsiteY73" fmla="*/ 1563972 h 1872259"/>
              <a:gd name="connsiteX74" fmla="*/ 352769 w 2183633"/>
              <a:gd name="connsiteY74" fmla="*/ 1506822 h 1872259"/>
              <a:gd name="connsiteX75" fmla="*/ 57150 w 2183633"/>
              <a:gd name="connsiteY75" fmla="*/ 1506822 h 1872259"/>
              <a:gd name="connsiteX76" fmla="*/ 114300 w 2183633"/>
              <a:gd name="connsiteY76" fmla="*/ 1563972 h 1872259"/>
              <a:gd name="connsiteX77" fmla="*/ 57150 w 2183633"/>
              <a:gd name="connsiteY77" fmla="*/ 1621122 h 1872259"/>
              <a:gd name="connsiteX78" fmla="*/ 0 w 2183633"/>
              <a:gd name="connsiteY78" fmla="*/ 1563972 h 1872259"/>
              <a:gd name="connsiteX79" fmla="*/ 57150 w 2183633"/>
              <a:gd name="connsiteY79" fmla="*/ 1506822 h 1872259"/>
              <a:gd name="connsiteX80" fmla="*/ 2126483 w 2183633"/>
              <a:gd name="connsiteY80" fmla="*/ 1255685 h 1872259"/>
              <a:gd name="connsiteX81" fmla="*/ 2183633 w 2183633"/>
              <a:gd name="connsiteY81" fmla="*/ 1312835 h 1872259"/>
              <a:gd name="connsiteX82" fmla="*/ 2126483 w 2183633"/>
              <a:gd name="connsiteY82" fmla="*/ 1369985 h 1872259"/>
              <a:gd name="connsiteX83" fmla="*/ 2069333 w 2183633"/>
              <a:gd name="connsiteY83" fmla="*/ 1312835 h 1872259"/>
              <a:gd name="connsiteX84" fmla="*/ 2126483 w 2183633"/>
              <a:gd name="connsiteY84" fmla="*/ 1255685 h 1872259"/>
              <a:gd name="connsiteX85" fmla="*/ 1830864 w 2183633"/>
              <a:gd name="connsiteY85" fmla="*/ 1255685 h 1872259"/>
              <a:gd name="connsiteX86" fmla="*/ 1888014 w 2183633"/>
              <a:gd name="connsiteY86" fmla="*/ 1312835 h 1872259"/>
              <a:gd name="connsiteX87" fmla="*/ 1830864 w 2183633"/>
              <a:gd name="connsiteY87" fmla="*/ 1369985 h 1872259"/>
              <a:gd name="connsiteX88" fmla="*/ 1773714 w 2183633"/>
              <a:gd name="connsiteY88" fmla="*/ 1312835 h 1872259"/>
              <a:gd name="connsiteX89" fmla="*/ 1830864 w 2183633"/>
              <a:gd name="connsiteY89" fmla="*/ 1255685 h 1872259"/>
              <a:gd name="connsiteX90" fmla="*/ 1535245 w 2183633"/>
              <a:gd name="connsiteY90" fmla="*/ 1255685 h 1872259"/>
              <a:gd name="connsiteX91" fmla="*/ 1592395 w 2183633"/>
              <a:gd name="connsiteY91" fmla="*/ 1312835 h 1872259"/>
              <a:gd name="connsiteX92" fmla="*/ 1535245 w 2183633"/>
              <a:gd name="connsiteY92" fmla="*/ 1369985 h 1872259"/>
              <a:gd name="connsiteX93" fmla="*/ 1478095 w 2183633"/>
              <a:gd name="connsiteY93" fmla="*/ 1312835 h 1872259"/>
              <a:gd name="connsiteX94" fmla="*/ 1535245 w 2183633"/>
              <a:gd name="connsiteY94" fmla="*/ 1255685 h 1872259"/>
              <a:gd name="connsiteX95" fmla="*/ 1239626 w 2183633"/>
              <a:gd name="connsiteY95" fmla="*/ 1255685 h 1872259"/>
              <a:gd name="connsiteX96" fmla="*/ 1296776 w 2183633"/>
              <a:gd name="connsiteY96" fmla="*/ 1312835 h 1872259"/>
              <a:gd name="connsiteX97" fmla="*/ 1239626 w 2183633"/>
              <a:gd name="connsiteY97" fmla="*/ 1369985 h 1872259"/>
              <a:gd name="connsiteX98" fmla="*/ 1182476 w 2183633"/>
              <a:gd name="connsiteY98" fmla="*/ 1312835 h 1872259"/>
              <a:gd name="connsiteX99" fmla="*/ 1239626 w 2183633"/>
              <a:gd name="connsiteY99" fmla="*/ 1255685 h 1872259"/>
              <a:gd name="connsiteX100" fmla="*/ 944007 w 2183633"/>
              <a:gd name="connsiteY100" fmla="*/ 1255685 h 1872259"/>
              <a:gd name="connsiteX101" fmla="*/ 1001157 w 2183633"/>
              <a:gd name="connsiteY101" fmla="*/ 1312835 h 1872259"/>
              <a:gd name="connsiteX102" fmla="*/ 944007 w 2183633"/>
              <a:gd name="connsiteY102" fmla="*/ 1369985 h 1872259"/>
              <a:gd name="connsiteX103" fmla="*/ 886857 w 2183633"/>
              <a:gd name="connsiteY103" fmla="*/ 1312835 h 1872259"/>
              <a:gd name="connsiteX104" fmla="*/ 944007 w 2183633"/>
              <a:gd name="connsiteY104" fmla="*/ 1255685 h 1872259"/>
              <a:gd name="connsiteX105" fmla="*/ 648388 w 2183633"/>
              <a:gd name="connsiteY105" fmla="*/ 1255685 h 1872259"/>
              <a:gd name="connsiteX106" fmla="*/ 705538 w 2183633"/>
              <a:gd name="connsiteY106" fmla="*/ 1312835 h 1872259"/>
              <a:gd name="connsiteX107" fmla="*/ 648388 w 2183633"/>
              <a:gd name="connsiteY107" fmla="*/ 1369985 h 1872259"/>
              <a:gd name="connsiteX108" fmla="*/ 591238 w 2183633"/>
              <a:gd name="connsiteY108" fmla="*/ 1312835 h 1872259"/>
              <a:gd name="connsiteX109" fmla="*/ 648388 w 2183633"/>
              <a:gd name="connsiteY109" fmla="*/ 1255685 h 1872259"/>
              <a:gd name="connsiteX110" fmla="*/ 352769 w 2183633"/>
              <a:gd name="connsiteY110" fmla="*/ 1255685 h 1872259"/>
              <a:gd name="connsiteX111" fmla="*/ 409919 w 2183633"/>
              <a:gd name="connsiteY111" fmla="*/ 1312835 h 1872259"/>
              <a:gd name="connsiteX112" fmla="*/ 352769 w 2183633"/>
              <a:gd name="connsiteY112" fmla="*/ 1369985 h 1872259"/>
              <a:gd name="connsiteX113" fmla="*/ 295619 w 2183633"/>
              <a:gd name="connsiteY113" fmla="*/ 1312835 h 1872259"/>
              <a:gd name="connsiteX114" fmla="*/ 352769 w 2183633"/>
              <a:gd name="connsiteY114" fmla="*/ 1255685 h 1872259"/>
              <a:gd name="connsiteX115" fmla="*/ 57150 w 2183633"/>
              <a:gd name="connsiteY115" fmla="*/ 1255685 h 1872259"/>
              <a:gd name="connsiteX116" fmla="*/ 114300 w 2183633"/>
              <a:gd name="connsiteY116" fmla="*/ 1312835 h 1872259"/>
              <a:gd name="connsiteX117" fmla="*/ 57150 w 2183633"/>
              <a:gd name="connsiteY117" fmla="*/ 1369985 h 1872259"/>
              <a:gd name="connsiteX118" fmla="*/ 0 w 2183633"/>
              <a:gd name="connsiteY118" fmla="*/ 1312835 h 1872259"/>
              <a:gd name="connsiteX119" fmla="*/ 57150 w 2183633"/>
              <a:gd name="connsiteY119" fmla="*/ 1255685 h 1872259"/>
              <a:gd name="connsiteX120" fmla="*/ 2126483 w 2183633"/>
              <a:gd name="connsiteY120" fmla="*/ 1004548 h 1872259"/>
              <a:gd name="connsiteX121" fmla="*/ 2183633 w 2183633"/>
              <a:gd name="connsiteY121" fmla="*/ 1061698 h 1872259"/>
              <a:gd name="connsiteX122" fmla="*/ 2126483 w 2183633"/>
              <a:gd name="connsiteY122" fmla="*/ 1118848 h 1872259"/>
              <a:gd name="connsiteX123" fmla="*/ 2069333 w 2183633"/>
              <a:gd name="connsiteY123" fmla="*/ 1061698 h 1872259"/>
              <a:gd name="connsiteX124" fmla="*/ 2126483 w 2183633"/>
              <a:gd name="connsiteY124" fmla="*/ 1004548 h 1872259"/>
              <a:gd name="connsiteX125" fmla="*/ 1830864 w 2183633"/>
              <a:gd name="connsiteY125" fmla="*/ 1004548 h 1872259"/>
              <a:gd name="connsiteX126" fmla="*/ 1888014 w 2183633"/>
              <a:gd name="connsiteY126" fmla="*/ 1061698 h 1872259"/>
              <a:gd name="connsiteX127" fmla="*/ 1830864 w 2183633"/>
              <a:gd name="connsiteY127" fmla="*/ 1118848 h 1872259"/>
              <a:gd name="connsiteX128" fmla="*/ 1773714 w 2183633"/>
              <a:gd name="connsiteY128" fmla="*/ 1061698 h 1872259"/>
              <a:gd name="connsiteX129" fmla="*/ 1830864 w 2183633"/>
              <a:gd name="connsiteY129" fmla="*/ 1004548 h 1872259"/>
              <a:gd name="connsiteX130" fmla="*/ 1535245 w 2183633"/>
              <a:gd name="connsiteY130" fmla="*/ 1004548 h 1872259"/>
              <a:gd name="connsiteX131" fmla="*/ 1592395 w 2183633"/>
              <a:gd name="connsiteY131" fmla="*/ 1061698 h 1872259"/>
              <a:gd name="connsiteX132" fmla="*/ 1535245 w 2183633"/>
              <a:gd name="connsiteY132" fmla="*/ 1118848 h 1872259"/>
              <a:gd name="connsiteX133" fmla="*/ 1478095 w 2183633"/>
              <a:gd name="connsiteY133" fmla="*/ 1061698 h 1872259"/>
              <a:gd name="connsiteX134" fmla="*/ 1535245 w 2183633"/>
              <a:gd name="connsiteY134" fmla="*/ 1004548 h 1872259"/>
              <a:gd name="connsiteX135" fmla="*/ 1239626 w 2183633"/>
              <a:gd name="connsiteY135" fmla="*/ 1004548 h 1872259"/>
              <a:gd name="connsiteX136" fmla="*/ 1296776 w 2183633"/>
              <a:gd name="connsiteY136" fmla="*/ 1061698 h 1872259"/>
              <a:gd name="connsiteX137" fmla="*/ 1239626 w 2183633"/>
              <a:gd name="connsiteY137" fmla="*/ 1118848 h 1872259"/>
              <a:gd name="connsiteX138" fmla="*/ 1182476 w 2183633"/>
              <a:gd name="connsiteY138" fmla="*/ 1061698 h 1872259"/>
              <a:gd name="connsiteX139" fmla="*/ 1239626 w 2183633"/>
              <a:gd name="connsiteY139" fmla="*/ 1004548 h 1872259"/>
              <a:gd name="connsiteX140" fmla="*/ 944007 w 2183633"/>
              <a:gd name="connsiteY140" fmla="*/ 1004548 h 1872259"/>
              <a:gd name="connsiteX141" fmla="*/ 1001157 w 2183633"/>
              <a:gd name="connsiteY141" fmla="*/ 1061698 h 1872259"/>
              <a:gd name="connsiteX142" fmla="*/ 944007 w 2183633"/>
              <a:gd name="connsiteY142" fmla="*/ 1118848 h 1872259"/>
              <a:gd name="connsiteX143" fmla="*/ 886857 w 2183633"/>
              <a:gd name="connsiteY143" fmla="*/ 1061698 h 1872259"/>
              <a:gd name="connsiteX144" fmla="*/ 944007 w 2183633"/>
              <a:gd name="connsiteY144" fmla="*/ 1004548 h 1872259"/>
              <a:gd name="connsiteX145" fmla="*/ 648388 w 2183633"/>
              <a:gd name="connsiteY145" fmla="*/ 1004548 h 1872259"/>
              <a:gd name="connsiteX146" fmla="*/ 705538 w 2183633"/>
              <a:gd name="connsiteY146" fmla="*/ 1061698 h 1872259"/>
              <a:gd name="connsiteX147" fmla="*/ 648388 w 2183633"/>
              <a:gd name="connsiteY147" fmla="*/ 1118848 h 1872259"/>
              <a:gd name="connsiteX148" fmla="*/ 591238 w 2183633"/>
              <a:gd name="connsiteY148" fmla="*/ 1061698 h 1872259"/>
              <a:gd name="connsiteX149" fmla="*/ 648388 w 2183633"/>
              <a:gd name="connsiteY149" fmla="*/ 1004548 h 1872259"/>
              <a:gd name="connsiteX150" fmla="*/ 352769 w 2183633"/>
              <a:gd name="connsiteY150" fmla="*/ 1004548 h 1872259"/>
              <a:gd name="connsiteX151" fmla="*/ 409919 w 2183633"/>
              <a:gd name="connsiteY151" fmla="*/ 1061698 h 1872259"/>
              <a:gd name="connsiteX152" fmla="*/ 352769 w 2183633"/>
              <a:gd name="connsiteY152" fmla="*/ 1118848 h 1872259"/>
              <a:gd name="connsiteX153" fmla="*/ 295619 w 2183633"/>
              <a:gd name="connsiteY153" fmla="*/ 1061698 h 1872259"/>
              <a:gd name="connsiteX154" fmla="*/ 352769 w 2183633"/>
              <a:gd name="connsiteY154" fmla="*/ 1004548 h 1872259"/>
              <a:gd name="connsiteX155" fmla="*/ 57150 w 2183633"/>
              <a:gd name="connsiteY155" fmla="*/ 1004548 h 1872259"/>
              <a:gd name="connsiteX156" fmla="*/ 114300 w 2183633"/>
              <a:gd name="connsiteY156" fmla="*/ 1061698 h 1872259"/>
              <a:gd name="connsiteX157" fmla="*/ 57150 w 2183633"/>
              <a:gd name="connsiteY157" fmla="*/ 1118848 h 1872259"/>
              <a:gd name="connsiteX158" fmla="*/ 0 w 2183633"/>
              <a:gd name="connsiteY158" fmla="*/ 1061698 h 1872259"/>
              <a:gd name="connsiteX159" fmla="*/ 57150 w 2183633"/>
              <a:gd name="connsiteY159" fmla="*/ 1004548 h 1872259"/>
              <a:gd name="connsiteX160" fmla="*/ 2126483 w 2183633"/>
              <a:gd name="connsiteY160" fmla="*/ 753411 h 1872259"/>
              <a:gd name="connsiteX161" fmla="*/ 2183633 w 2183633"/>
              <a:gd name="connsiteY161" fmla="*/ 810561 h 1872259"/>
              <a:gd name="connsiteX162" fmla="*/ 2126483 w 2183633"/>
              <a:gd name="connsiteY162" fmla="*/ 867711 h 1872259"/>
              <a:gd name="connsiteX163" fmla="*/ 2069333 w 2183633"/>
              <a:gd name="connsiteY163" fmla="*/ 810561 h 1872259"/>
              <a:gd name="connsiteX164" fmla="*/ 2126483 w 2183633"/>
              <a:gd name="connsiteY164" fmla="*/ 753411 h 1872259"/>
              <a:gd name="connsiteX165" fmla="*/ 1830864 w 2183633"/>
              <a:gd name="connsiteY165" fmla="*/ 753411 h 1872259"/>
              <a:gd name="connsiteX166" fmla="*/ 1888014 w 2183633"/>
              <a:gd name="connsiteY166" fmla="*/ 810561 h 1872259"/>
              <a:gd name="connsiteX167" fmla="*/ 1830864 w 2183633"/>
              <a:gd name="connsiteY167" fmla="*/ 867711 h 1872259"/>
              <a:gd name="connsiteX168" fmla="*/ 1773714 w 2183633"/>
              <a:gd name="connsiteY168" fmla="*/ 810561 h 1872259"/>
              <a:gd name="connsiteX169" fmla="*/ 1830864 w 2183633"/>
              <a:gd name="connsiteY169" fmla="*/ 753411 h 1872259"/>
              <a:gd name="connsiteX170" fmla="*/ 1535245 w 2183633"/>
              <a:gd name="connsiteY170" fmla="*/ 753411 h 1872259"/>
              <a:gd name="connsiteX171" fmla="*/ 1592395 w 2183633"/>
              <a:gd name="connsiteY171" fmla="*/ 810561 h 1872259"/>
              <a:gd name="connsiteX172" fmla="*/ 1535245 w 2183633"/>
              <a:gd name="connsiteY172" fmla="*/ 867711 h 1872259"/>
              <a:gd name="connsiteX173" fmla="*/ 1478095 w 2183633"/>
              <a:gd name="connsiteY173" fmla="*/ 810561 h 1872259"/>
              <a:gd name="connsiteX174" fmla="*/ 1535245 w 2183633"/>
              <a:gd name="connsiteY174" fmla="*/ 753411 h 1872259"/>
              <a:gd name="connsiteX175" fmla="*/ 1239626 w 2183633"/>
              <a:gd name="connsiteY175" fmla="*/ 753411 h 1872259"/>
              <a:gd name="connsiteX176" fmla="*/ 1296776 w 2183633"/>
              <a:gd name="connsiteY176" fmla="*/ 810561 h 1872259"/>
              <a:gd name="connsiteX177" fmla="*/ 1239626 w 2183633"/>
              <a:gd name="connsiteY177" fmla="*/ 867711 h 1872259"/>
              <a:gd name="connsiteX178" fmla="*/ 1182476 w 2183633"/>
              <a:gd name="connsiteY178" fmla="*/ 810561 h 1872259"/>
              <a:gd name="connsiteX179" fmla="*/ 1239626 w 2183633"/>
              <a:gd name="connsiteY179" fmla="*/ 753411 h 1872259"/>
              <a:gd name="connsiteX180" fmla="*/ 944007 w 2183633"/>
              <a:gd name="connsiteY180" fmla="*/ 753411 h 1872259"/>
              <a:gd name="connsiteX181" fmla="*/ 1001157 w 2183633"/>
              <a:gd name="connsiteY181" fmla="*/ 810561 h 1872259"/>
              <a:gd name="connsiteX182" fmla="*/ 944007 w 2183633"/>
              <a:gd name="connsiteY182" fmla="*/ 867711 h 1872259"/>
              <a:gd name="connsiteX183" fmla="*/ 886857 w 2183633"/>
              <a:gd name="connsiteY183" fmla="*/ 810561 h 1872259"/>
              <a:gd name="connsiteX184" fmla="*/ 944007 w 2183633"/>
              <a:gd name="connsiteY184" fmla="*/ 753411 h 1872259"/>
              <a:gd name="connsiteX185" fmla="*/ 648388 w 2183633"/>
              <a:gd name="connsiteY185" fmla="*/ 753411 h 1872259"/>
              <a:gd name="connsiteX186" fmla="*/ 705538 w 2183633"/>
              <a:gd name="connsiteY186" fmla="*/ 810561 h 1872259"/>
              <a:gd name="connsiteX187" fmla="*/ 648388 w 2183633"/>
              <a:gd name="connsiteY187" fmla="*/ 867711 h 1872259"/>
              <a:gd name="connsiteX188" fmla="*/ 591238 w 2183633"/>
              <a:gd name="connsiteY188" fmla="*/ 810561 h 1872259"/>
              <a:gd name="connsiteX189" fmla="*/ 648388 w 2183633"/>
              <a:gd name="connsiteY189" fmla="*/ 753411 h 1872259"/>
              <a:gd name="connsiteX190" fmla="*/ 352769 w 2183633"/>
              <a:gd name="connsiteY190" fmla="*/ 753411 h 1872259"/>
              <a:gd name="connsiteX191" fmla="*/ 409919 w 2183633"/>
              <a:gd name="connsiteY191" fmla="*/ 810561 h 1872259"/>
              <a:gd name="connsiteX192" fmla="*/ 352769 w 2183633"/>
              <a:gd name="connsiteY192" fmla="*/ 867711 h 1872259"/>
              <a:gd name="connsiteX193" fmla="*/ 295619 w 2183633"/>
              <a:gd name="connsiteY193" fmla="*/ 810561 h 1872259"/>
              <a:gd name="connsiteX194" fmla="*/ 352769 w 2183633"/>
              <a:gd name="connsiteY194" fmla="*/ 753411 h 1872259"/>
              <a:gd name="connsiteX195" fmla="*/ 57150 w 2183633"/>
              <a:gd name="connsiteY195" fmla="*/ 753411 h 1872259"/>
              <a:gd name="connsiteX196" fmla="*/ 114300 w 2183633"/>
              <a:gd name="connsiteY196" fmla="*/ 810561 h 1872259"/>
              <a:gd name="connsiteX197" fmla="*/ 57150 w 2183633"/>
              <a:gd name="connsiteY197" fmla="*/ 867711 h 1872259"/>
              <a:gd name="connsiteX198" fmla="*/ 0 w 2183633"/>
              <a:gd name="connsiteY198" fmla="*/ 810561 h 1872259"/>
              <a:gd name="connsiteX199" fmla="*/ 57150 w 2183633"/>
              <a:gd name="connsiteY199" fmla="*/ 753411 h 1872259"/>
              <a:gd name="connsiteX200" fmla="*/ 2126483 w 2183633"/>
              <a:gd name="connsiteY200" fmla="*/ 502274 h 1872259"/>
              <a:gd name="connsiteX201" fmla="*/ 2183633 w 2183633"/>
              <a:gd name="connsiteY201" fmla="*/ 559424 h 1872259"/>
              <a:gd name="connsiteX202" fmla="*/ 2126483 w 2183633"/>
              <a:gd name="connsiteY202" fmla="*/ 616574 h 1872259"/>
              <a:gd name="connsiteX203" fmla="*/ 2069333 w 2183633"/>
              <a:gd name="connsiteY203" fmla="*/ 559424 h 1872259"/>
              <a:gd name="connsiteX204" fmla="*/ 2126483 w 2183633"/>
              <a:gd name="connsiteY204" fmla="*/ 502274 h 1872259"/>
              <a:gd name="connsiteX205" fmla="*/ 1830864 w 2183633"/>
              <a:gd name="connsiteY205" fmla="*/ 502274 h 1872259"/>
              <a:gd name="connsiteX206" fmla="*/ 1888014 w 2183633"/>
              <a:gd name="connsiteY206" fmla="*/ 559424 h 1872259"/>
              <a:gd name="connsiteX207" fmla="*/ 1830864 w 2183633"/>
              <a:gd name="connsiteY207" fmla="*/ 616574 h 1872259"/>
              <a:gd name="connsiteX208" fmla="*/ 1773714 w 2183633"/>
              <a:gd name="connsiteY208" fmla="*/ 559424 h 1872259"/>
              <a:gd name="connsiteX209" fmla="*/ 1830864 w 2183633"/>
              <a:gd name="connsiteY209" fmla="*/ 502274 h 1872259"/>
              <a:gd name="connsiteX210" fmla="*/ 1535245 w 2183633"/>
              <a:gd name="connsiteY210" fmla="*/ 502274 h 1872259"/>
              <a:gd name="connsiteX211" fmla="*/ 1592395 w 2183633"/>
              <a:gd name="connsiteY211" fmla="*/ 559424 h 1872259"/>
              <a:gd name="connsiteX212" fmla="*/ 1535245 w 2183633"/>
              <a:gd name="connsiteY212" fmla="*/ 616574 h 1872259"/>
              <a:gd name="connsiteX213" fmla="*/ 1478095 w 2183633"/>
              <a:gd name="connsiteY213" fmla="*/ 559424 h 1872259"/>
              <a:gd name="connsiteX214" fmla="*/ 1535245 w 2183633"/>
              <a:gd name="connsiteY214" fmla="*/ 502274 h 1872259"/>
              <a:gd name="connsiteX215" fmla="*/ 1239626 w 2183633"/>
              <a:gd name="connsiteY215" fmla="*/ 502274 h 1872259"/>
              <a:gd name="connsiteX216" fmla="*/ 1296776 w 2183633"/>
              <a:gd name="connsiteY216" fmla="*/ 559424 h 1872259"/>
              <a:gd name="connsiteX217" fmla="*/ 1239626 w 2183633"/>
              <a:gd name="connsiteY217" fmla="*/ 616574 h 1872259"/>
              <a:gd name="connsiteX218" fmla="*/ 1182476 w 2183633"/>
              <a:gd name="connsiteY218" fmla="*/ 559424 h 1872259"/>
              <a:gd name="connsiteX219" fmla="*/ 1239626 w 2183633"/>
              <a:gd name="connsiteY219" fmla="*/ 502274 h 1872259"/>
              <a:gd name="connsiteX220" fmla="*/ 944007 w 2183633"/>
              <a:gd name="connsiteY220" fmla="*/ 502274 h 1872259"/>
              <a:gd name="connsiteX221" fmla="*/ 1001157 w 2183633"/>
              <a:gd name="connsiteY221" fmla="*/ 559424 h 1872259"/>
              <a:gd name="connsiteX222" fmla="*/ 944007 w 2183633"/>
              <a:gd name="connsiteY222" fmla="*/ 616574 h 1872259"/>
              <a:gd name="connsiteX223" fmla="*/ 886857 w 2183633"/>
              <a:gd name="connsiteY223" fmla="*/ 559424 h 1872259"/>
              <a:gd name="connsiteX224" fmla="*/ 944007 w 2183633"/>
              <a:gd name="connsiteY224" fmla="*/ 502274 h 1872259"/>
              <a:gd name="connsiteX225" fmla="*/ 648388 w 2183633"/>
              <a:gd name="connsiteY225" fmla="*/ 502274 h 1872259"/>
              <a:gd name="connsiteX226" fmla="*/ 705538 w 2183633"/>
              <a:gd name="connsiteY226" fmla="*/ 559424 h 1872259"/>
              <a:gd name="connsiteX227" fmla="*/ 648388 w 2183633"/>
              <a:gd name="connsiteY227" fmla="*/ 616574 h 1872259"/>
              <a:gd name="connsiteX228" fmla="*/ 591238 w 2183633"/>
              <a:gd name="connsiteY228" fmla="*/ 559424 h 1872259"/>
              <a:gd name="connsiteX229" fmla="*/ 648388 w 2183633"/>
              <a:gd name="connsiteY229" fmla="*/ 502274 h 1872259"/>
              <a:gd name="connsiteX230" fmla="*/ 352769 w 2183633"/>
              <a:gd name="connsiteY230" fmla="*/ 502274 h 1872259"/>
              <a:gd name="connsiteX231" fmla="*/ 409919 w 2183633"/>
              <a:gd name="connsiteY231" fmla="*/ 559424 h 1872259"/>
              <a:gd name="connsiteX232" fmla="*/ 352769 w 2183633"/>
              <a:gd name="connsiteY232" fmla="*/ 616574 h 1872259"/>
              <a:gd name="connsiteX233" fmla="*/ 295619 w 2183633"/>
              <a:gd name="connsiteY233" fmla="*/ 559424 h 1872259"/>
              <a:gd name="connsiteX234" fmla="*/ 352769 w 2183633"/>
              <a:gd name="connsiteY234" fmla="*/ 502274 h 1872259"/>
              <a:gd name="connsiteX235" fmla="*/ 57150 w 2183633"/>
              <a:gd name="connsiteY235" fmla="*/ 502274 h 1872259"/>
              <a:gd name="connsiteX236" fmla="*/ 114300 w 2183633"/>
              <a:gd name="connsiteY236" fmla="*/ 559424 h 1872259"/>
              <a:gd name="connsiteX237" fmla="*/ 57150 w 2183633"/>
              <a:gd name="connsiteY237" fmla="*/ 616574 h 1872259"/>
              <a:gd name="connsiteX238" fmla="*/ 0 w 2183633"/>
              <a:gd name="connsiteY238" fmla="*/ 559424 h 1872259"/>
              <a:gd name="connsiteX239" fmla="*/ 57150 w 2183633"/>
              <a:gd name="connsiteY239" fmla="*/ 502274 h 1872259"/>
              <a:gd name="connsiteX240" fmla="*/ 2126483 w 2183633"/>
              <a:gd name="connsiteY240" fmla="*/ 251137 h 1872259"/>
              <a:gd name="connsiteX241" fmla="*/ 2183633 w 2183633"/>
              <a:gd name="connsiteY241" fmla="*/ 308287 h 1872259"/>
              <a:gd name="connsiteX242" fmla="*/ 2126483 w 2183633"/>
              <a:gd name="connsiteY242" fmla="*/ 365437 h 1872259"/>
              <a:gd name="connsiteX243" fmla="*/ 2069333 w 2183633"/>
              <a:gd name="connsiteY243" fmla="*/ 308287 h 1872259"/>
              <a:gd name="connsiteX244" fmla="*/ 2126483 w 2183633"/>
              <a:gd name="connsiteY244" fmla="*/ 251137 h 1872259"/>
              <a:gd name="connsiteX245" fmla="*/ 1830864 w 2183633"/>
              <a:gd name="connsiteY245" fmla="*/ 251137 h 1872259"/>
              <a:gd name="connsiteX246" fmla="*/ 1888014 w 2183633"/>
              <a:gd name="connsiteY246" fmla="*/ 308287 h 1872259"/>
              <a:gd name="connsiteX247" fmla="*/ 1830864 w 2183633"/>
              <a:gd name="connsiteY247" fmla="*/ 365437 h 1872259"/>
              <a:gd name="connsiteX248" fmla="*/ 1773714 w 2183633"/>
              <a:gd name="connsiteY248" fmla="*/ 308287 h 1872259"/>
              <a:gd name="connsiteX249" fmla="*/ 1830864 w 2183633"/>
              <a:gd name="connsiteY249" fmla="*/ 251137 h 1872259"/>
              <a:gd name="connsiteX250" fmla="*/ 1535245 w 2183633"/>
              <a:gd name="connsiteY250" fmla="*/ 251137 h 1872259"/>
              <a:gd name="connsiteX251" fmla="*/ 1592395 w 2183633"/>
              <a:gd name="connsiteY251" fmla="*/ 308287 h 1872259"/>
              <a:gd name="connsiteX252" fmla="*/ 1535245 w 2183633"/>
              <a:gd name="connsiteY252" fmla="*/ 365437 h 1872259"/>
              <a:gd name="connsiteX253" fmla="*/ 1478095 w 2183633"/>
              <a:gd name="connsiteY253" fmla="*/ 308287 h 1872259"/>
              <a:gd name="connsiteX254" fmla="*/ 1535245 w 2183633"/>
              <a:gd name="connsiteY254" fmla="*/ 251137 h 1872259"/>
              <a:gd name="connsiteX255" fmla="*/ 1239626 w 2183633"/>
              <a:gd name="connsiteY255" fmla="*/ 251137 h 1872259"/>
              <a:gd name="connsiteX256" fmla="*/ 1296776 w 2183633"/>
              <a:gd name="connsiteY256" fmla="*/ 308287 h 1872259"/>
              <a:gd name="connsiteX257" fmla="*/ 1239626 w 2183633"/>
              <a:gd name="connsiteY257" fmla="*/ 365437 h 1872259"/>
              <a:gd name="connsiteX258" fmla="*/ 1182476 w 2183633"/>
              <a:gd name="connsiteY258" fmla="*/ 308287 h 1872259"/>
              <a:gd name="connsiteX259" fmla="*/ 1239626 w 2183633"/>
              <a:gd name="connsiteY259" fmla="*/ 251137 h 1872259"/>
              <a:gd name="connsiteX260" fmla="*/ 944007 w 2183633"/>
              <a:gd name="connsiteY260" fmla="*/ 251137 h 1872259"/>
              <a:gd name="connsiteX261" fmla="*/ 1001157 w 2183633"/>
              <a:gd name="connsiteY261" fmla="*/ 308287 h 1872259"/>
              <a:gd name="connsiteX262" fmla="*/ 944007 w 2183633"/>
              <a:gd name="connsiteY262" fmla="*/ 365437 h 1872259"/>
              <a:gd name="connsiteX263" fmla="*/ 886857 w 2183633"/>
              <a:gd name="connsiteY263" fmla="*/ 308287 h 1872259"/>
              <a:gd name="connsiteX264" fmla="*/ 944007 w 2183633"/>
              <a:gd name="connsiteY264" fmla="*/ 251137 h 1872259"/>
              <a:gd name="connsiteX265" fmla="*/ 648388 w 2183633"/>
              <a:gd name="connsiteY265" fmla="*/ 251137 h 1872259"/>
              <a:gd name="connsiteX266" fmla="*/ 705538 w 2183633"/>
              <a:gd name="connsiteY266" fmla="*/ 308287 h 1872259"/>
              <a:gd name="connsiteX267" fmla="*/ 648388 w 2183633"/>
              <a:gd name="connsiteY267" fmla="*/ 365437 h 1872259"/>
              <a:gd name="connsiteX268" fmla="*/ 591238 w 2183633"/>
              <a:gd name="connsiteY268" fmla="*/ 308287 h 1872259"/>
              <a:gd name="connsiteX269" fmla="*/ 648388 w 2183633"/>
              <a:gd name="connsiteY269" fmla="*/ 251137 h 1872259"/>
              <a:gd name="connsiteX270" fmla="*/ 352769 w 2183633"/>
              <a:gd name="connsiteY270" fmla="*/ 251137 h 1872259"/>
              <a:gd name="connsiteX271" fmla="*/ 409919 w 2183633"/>
              <a:gd name="connsiteY271" fmla="*/ 308287 h 1872259"/>
              <a:gd name="connsiteX272" fmla="*/ 352769 w 2183633"/>
              <a:gd name="connsiteY272" fmla="*/ 365437 h 1872259"/>
              <a:gd name="connsiteX273" fmla="*/ 295619 w 2183633"/>
              <a:gd name="connsiteY273" fmla="*/ 308287 h 1872259"/>
              <a:gd name="connsiteX274" fmla="*/ 352769 w 2183633"/>
              <a:gd name="connsiteY274" fmla="*/ 251137 h 1872259"/>
              <a:gd name="connsiteX275" fmla="*/ 57150 w 2183633"/>
              <a:gd name="connsiteY275" fmla="*/ 251137 h 1872259"/>
              <a:gd name="connsiteX276" fmla="*/ 114300 w 2183633"/>
              <a:gd name="connsiteY276" fmla="*/ 308287 h 1872259"/>
              <a:gd name="connsiteX277" fmla="*/ 57150 w 2183633"/>
              <a:gd name="connsiteY277" fmla="*/ 365437 h 1872259"/>
              <a:gd name="connsiteX278" fmla="*/ 0 w 2183633"/>
              <a:gd name="connsiteY278" fmla="*/ 308287 h 1872259"/>
              <a:gd name="connsiteX279" fmla="*/ 57150 w 2183633"/>
              <a:gd name="connsiteY279" fmla="*/ 251137 h 1872259"/>
              <a:gd name="connsiteX280" fmla="*/ 2126483 w 2183633"/>
              <a:gd name="connsiteY280" fmla="*/ 0 h 1872259"/>
              <a:gd name="connsiteX281" fmla="*/ 2183633 w 2183633"/>
              <a:gd name="connsiteY281" fmla="*/ 57150 h 1872259"/>
              <a:gd name="connsiteX282" fmla="*/ 2126483 w 2183633"/>
              <a:gd name="connsiteY282" fmla="*/ 114300 h 1872259"/>
              <a:gd name="connsiteX283" fmla="*/ 2069333 w 2183633"/>
              <a:gd name="connsiteY283" fmla="*/ 57150 h 1872259"/>
              <a:gd name="connsiteX284" fmla="*/ 2126483 w 2183633"/>
              <a:gd name="connsiteY284" fmla="*/ 0 h 1872259"/>
              <a:gd name="connsiteX285" fmla="*/ 1830864 w 2183633"/>
              <a:gd name="connsiteY285" fmla="*/ 0 h 1872259"/>
              <a:gd name="connsiteX286" fmla="*/ 1888014 w 2183633"/>
              <a:gd name="connsiteY286" fmla="*/ 57150 h 1872259"/>
              <a:gd name="connsiteX287" fmla="*/ 1830864 w 2183633"/>
              <a:gd name="connsiteY287" fmla="*/ 114300 h 1872259"/>
              <a:gd name="connsiteX288" fmla="*/ 1773714 w 2183633"/>
              <a:gd name="connsiteY288" fmla="*/ 57150 h 1872259"/>
              <a:gd name="connsiteX289" fmla="*/ 1830864 w 2183633"/>
              <a:gd name="connsiteY289" fmla="*/ 0 h 1872259"/>
              <a:gd name="connsiteX290" fmla="*/ 1535245 w 2183633"/>
              <a:gd name="connsiteY290" fmla="*/ 0 h 1872259"/>
              <a:gd name="connsiteX291" fmla="*/ 1592395 w 2183633"/>
              <a:gd name="connsiteY291" fmla="*/ 57150 h 1872259"/>
              <a:gd name="connsiteX292" fmla="*/ 1535245 w 2183633"/>
              <a:gd name="connsiteY292" fmla="*/ 114300 h 1872259"/>
              <a:gd name="connsiteX293" fmla="*/ 1478095 w 2183633"/>
              <a:gd name="connsiteY293" fmla="*/ 57150 h 1872259"/>
              <a:gd name="connsiteX294" fmla="*/ 1535245 w 2183633"/>
              <a:gd name="connsiteY294" fmla="*/ 0 h 1872259"/>
              <a:gd name="connsiteX295" fmla="*/ 1239626 w 2183633"/>
              <a:gd name="connsiteY295" fmla="*/ 0 h 1872259"/>
              <a:gd name="connsiteX296" fmla="*/ 1296776 w 2183633"/>
              <a:gd name="connsiteY296" fmla="*/ 57150 h 1872259"/>
              <a:gd name="connsiteX297" fmla="*/ 1239626 w 2183633"/>
              <a:gd name="connsiteY297" fmla="*/ 114300 h 1872259"/>
              <a:gd name="connsiteX298" fmla="*/ 1182476 w 2183633"/>
              <a:gd name="connsiteY298" fmla="*/ 57150 h 1872259"/>
              <a:gd name="connsiteX299" fmla="*/ 1239626 w 2183633"/>
              <a:gd name="connsiteY299" fmla="*/ 0 h 1872259"/>
              <a:gd name="connsiteX300" fmla="*/ 944007 w 2183633"/>
              <a:gd name="connsiteY300" fmla="*/ 0 h 1872259"/>
              <a:gd name="connsiteX301" fmla="*/ 1001157 w 2183633"/>
              <a:gd name="connsiteY301" fmla="*/ 57150 h 1872259"/>
              <a:gd name="connsiteX302" fmla="*/ 944007 w 2183633"/>
              <a:gd name="connsiteY302" fmla="*/ 114300 h 1872259"/>
              <a:gd name="connsiteX303" fmla="*/ 886857 w 2183633"/>
              <a:gd name="connsiteY303" fmla="*/ 57150 h 1872259"/>
              <a:gd name="connsiteX304" fmla="*/ 944007 w 2183633"/>
              <a:gd name="connsiteY304" fmla="*/ 0 h 1872259"/>
              <a:gd name="connsiteX305" fmla="*/ 648388 w 2183633"/>
              <a:gd name="connsiteY305" fmla="*/ 0 h 1872259"/>
              <a:gd name="connsiteX306" fmla="*/ 705538 w 2183633"/>
              <a:gd name="connsiteY306" fmla="*/ 57150 h 1872259"/>
              <a:gd name="connsiteX307" fmla="*/ 648388 w 2183633"/>
              <a:gd name="connsiteY307" fmla="*/ 114300 h 1872259"/>
              <a:gd name="connsiteX308" fmla="*/ 591238 w 2183633"/>
              <a:gd name="connsiteY308" fmla="*/ 57150 h 1872259"/>
              <a:gd name="connsiteX309" fmla="*/ 648388 w 2183633"/>
              <a:gd name="connsiteY309" fmla="*/ 0 h 1872259"/>
              <a:gd name="connsiteX310" fmla="*/ 352769 w 2183633"/>
              <a:gd name="connsiteY310" fmla="*/ 0 h 1872259"/>
              <a:gd name="connsiteX311" fmla="*/ 409919 w 2183633"/>
              <a:gd name="connsiteY311" fmla="*/ 57150 h 1872259"/>
              <a:gd name="connsiteX312" fmla="*/ 352769 w 2183633"/>
              <a:gd name="connsiteY312" fmla="*/ 114300 h 1872259"/>
              <a:gd name="connsiteX313" fmla="*/ 295619 w 2183633"/>
              <a:gd name="connsiteY313" fmla="*/ 57150 h 1872259"/>
              <a:gd name="connsiteX314" fmla="*/ 352769 w 2183633"/>
              <a:gd name="connsiteY314" fmla="*/ 0 h 1872259"/>
              <a:gd name="connsiteX315" fmla="*/ 57150 w 2183633"/>
              <a:gd name="connsiteY315" fmla="*/ 0 h 1872259"/>
              <a:gd name="connsiteX316" fmla="*/ 114300 w 2183633"/>
              <a:gd name="connsiteY316" fmla="*/ 57150 h 1872259"/>
              <a:gd name="connsiteX317" fmla="*/ 57150 w 2183633"/>
              <a:gd name="connsiteY317" fmla="*/ 114300 h 1872259"/>
              <a:gd name="connsiteX318" fmla="*/ 0 w 2183633"/>
              <a:gd name="connsiteY318" fmla="*/ 57150 h 1872259"/>
              <a:gd name="connsiteX319" fmla="*/ 57150 w 2183633"/>
              <a:gd name="connsiteY319" fmla="*/ 0 h 1872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</a:cxnLst>
            <a:rect l="l" t="t" r="r" b="b"/>
            <a:pathLst>
              <a:path w="2183633" h="1872259">
                <a:moveTo>
                  <a:pt x="2126483" y="1757959"/>
                </a:moveTo>
                <a:cubicBezTo>
                  <a:pt x="2158046" y="1757959"/>
                  <a:pt x="2183633" y="1783546"/>
                  <a:pt x="2183633" y="1815109"/>
                </a:cubicBezTo>
                <a:cubicBezTo>
                  <a:pt x="2183633" y="1846672"/>
                  <a:pt x="2158046" y="1872259"/>
                  <a:pt x="2126483" y="1872259"/>
                </a:cubicBezTo>
                <a:cubicBezTo>
                  <a:pt x="2094920" y="1872259"/>
                  <a:pt x="2069333" y="1846672"/>
                  <a:pt x="2069333" y="1815109"/>
                </a:cubicBezTo>
                <a:cubicBezTo>
                  <a:pt x="2069333" y="1783546"/>
                  <a:pt x="2094920" y="1757959"/>
                  <a:pt x="2126483" y="1757959"/>
                </a:cubicBezTo>
                <a:close/>
                <a:moveTo>
                  <a:pt x="1830864" y="1757959"/>
                </a:moveTo>
                <a:cubicBezTo>
                  <a:pt x="1862427" y="1757959"/>
                  <a:pt x="1888014" y="1783546"/>
                  <a:pt x="1888014" y="1815109"/>
                </a:cubicBezTo>
                <a:cubicBezTo>
                  <a:pt x="1888014" y="1846672"/>
                  <a:pt x="1862427" y="1872259"/>
                  <a:pt x="1830864" y="1872259"/>
                </a:cubicBezTo>
                <a:cubicBezTo>
                  <a:pt x="1799301" y="1872259"/>
                  <a:pt x="1773714" y="1846672"/>
                  <a:pt x="1773714" y="1815109"/>
                </a:cubicBezTo>
                <a:cubicBezTo>
                  <a:pt x="1773714" y="1783546"/>
                  <a:pt x="1799301" y="1757959"/>
                  <a:pt x="1830864" y="1757959"/>
                </a:cubicBezTo>
                <a:close/>
                <a:moveTo>
                  <a:pt x="1535245" y="1757959"/>
                </a:moveTo>
                <a:cubicBezTo>
                  <a:pt x="1566808" y="1757959"/>
                  <a:pt x="1592395" y="1783546"/>
                  <a:pt x="1592395" y="1815109"/>
                </a:cubicBezTo>
                <a:cubicBezTo>
                  <a:pt x="1592395" y="1846672"/>
                  <a:pt x="1566808" y="1872259"/>
                  <a:pt x="1535245" y="1872259"/>
                </a:cubicBezTo>
                <a:cubicBezTo>
                  <a:pt x="1503682" y="1872259"/>
                  <a:pt x="1478095" y="1846672"/>
                  <a:pt x="1478095" y="1815109"/>
                </a:cubicBezTo>
                <a:cubicBezTo>
                  <a:pt x="1478095" y="1783546"/>
                  <a:pt x="1503682" y="1757959"/>
                  <a:pt x="1535245" y="1757959"/>
                </a:cubicBezTo>
                <a:close/>
                <a:moveTo>
                  <a:pt x="1239626" y="1757959"/>
                </a:moveTo>
                <a:cubicBezTo>
                  <a:pt x="1271189" y="1757959"/>
                  <a:pt x="1296776" y="1783546"/>
                  <a:pt x="1296776" y="1815109"/>
                </a:cubicBezTo>
                <a:cubicBezTo>
                  <a:pt x="1296776" y="1846672"/>
                  <a:pt x="1271189" y="1872259"/>
                  <a:pt x="1239626" y="1872259"/>
                </a:cubicBezTo>
                <a:cubicBezTo>
                  <a:pt x="1208063" y="1872259"/>
                  <a:pt x="1182476" y="1846672"/>
                  <a:pt x="1182476" y="1815109"/>
                </a:cubicBezTo>
                <a:cubicBezTo>
                  <a:pt x="1182476" y="1783546"/>
                  <a:pt x="1208063" y="1757959"/>
                  <a:pt x="1239626" y="1757959"/>
                </a:cubicBezTo>
                <a:close/>
                <a:moveTo>
                  <a:pt x="944007" y="1757959"/>
                </a:moveTo>
                <a:cubicBezTo>
                  <a:pt x="975570" y="1757959"/>
                  <a:pt x="1001157" y="1783546"/>
                  <a:pt x="1001157" y="1815109"/>
                </a:cubicBezTo>
                <a:cubicBezTo>
                  <a:pt x="1001157" y="1846672"/>
                  <a:pt x="975570" y="1872259"/>
                  <a:pt x="944007" y="1872259"/>
                </a:cubicBezTo>
                <a:cubicBezTo>
                  <a:pt x="912444" y="1872259"/>
                  <a:pt x="886857" y="1846672"/>
                  <a:pt x="886857" y="1815109"/>
                </a:cubicBezTo>
                <a:cubicBezTo>
                  <a:pt x="886857" y="1783546"/>
                  <a:pt x="912444" y="1757959"/>
                  <a:pt x="944007" y="1757959"/>
                </a:cubicBezTo>
                <a:close/>
                <a:moveTo>
                  <a:pt x="648388" y="1757959"/>
                </a:moveTo>
                <a:cubicBezTo>
                  <a:pt x="679951" y="1757959"/>
                  <a:pt x="705538" y="1783546"/>
                  <a:pt x="705538" y="1815109"/>
                </a:cubicBezTo>
                <a:cubicBezTo>
                  <a:pt x="705538" y="1846672"/>
                  <a:pt x="679951" y="1872259"/>
                  <a:pt x="648388" y="1872259"/>
                </a:cubicBezTo>
                <a:cubicBezTo>
                  <a:pt x="616825" y="1872259"/>
                  <a:pt x="591238" y="1846672"/>
                  <a:pt x="591238" y="1815109"/>
                </a:cubicBezTo>
                <a:cubicBezTo>
                  <a:pt x="591238" y="1783546"/>
                  <a:pt x="616825" y="1757959"/>
                  <a:pt x="648388" y="1757959"/>
                </a:cubicBezTo>
                <a:close/>
                <a:moveTo>
                  <a:pt x="352769" y="1757959"/>
                </a:moveTo>
                <a:cubicBezTo>
                  <a:pt x="384332" y="1757959"/>
                  <a:pt x="409919" y="1783546"/>
                  <a:pt x="409919" y="1815109"/>
                </a:cubicBezTo>
                <a:cubicBezTo>
                  <a:pt x="409919" y="1846672"/>
                  <a:pt x="384332" y="1872259"/>
                  <a:pt x="352769" y="1872259"/>
                </a:cubicBezTo>
                <a:cubicBezTo>
                  <a:pt x="321206" y="1872259"/>
                  <a:pt x="295619" y="1846672"/>
                  <a:pt x="295619" y="1815109"/>
                </a:cubicBezTo>
                <a:cubicBezTo>
                  <a:pt x="295619" y="1783546"/>
                  <a:pt x="321206" y="1757959"/>
                  <a:pt x="352769" y="1757959"/>
                </a:cubicBezTo>
                <a:close/>
                <a:moveTo>
                  <a:pt x="57150" y="1757959"/>
                </a:moveTo>
                <a:cubicBezTo>
                  <a:pt x="88713" y="1757959"/>
                  <a:pt x="114300" y="1783546"/>
                  <a:pt x="114300" y="1815109"/>
                </a:cubicBezTo>
                <a:cubicBezTo>
                  <a:pt x="114300" y="1846672"/>
                  <a:pt x="88713" y="1872259"/>
                  <a:pt x="57150" y="1872259"/>
                </a:cubicBezTo>
                <a:cubicBezTo>
                  <a:pt x="25587" y="1872259"/>
                  <a:pt x="0" y="1846672"/>
                  <a:pt x="0" y="1815109"/>
                </a:cubicBezTo>
                <a:cubicBezTo>
                  <a:pt x="0" y="1783546"/>
                  <a:pt x="25587" y="1757959"/>
                  <a:pt x="57150" y="1757959"/>
                </a:cubicBezTo>
                <a:close/>
                <a:moveTo>
                  <a:pt x="2126483" y="1506822"/>
                </a:moveTo>
                <a:cubicBezTo>
                  <a:pt x="2158046" y="1506822"/>
                  <a:pt x="2183633" y="1532409"/>
                  <a:pt x="2183633" y="1563972"/>
                </a:cubicBezTo>
                <a:cubicBezTo>
                  <a:pt x="2183633" y="1595535"/>
                  <a:pt x="2158046" y="1621122"/>
                  <a:pt x="2126483" y="1621122"/>
                </a:cubicBezTo>
                <a:cubicBezTo>
                  <a:pt x="2094920" y="1621122"/>
                  <a:pt x="2069333" y="1595535"/>
                  <a:pt x="2069333" y="1563972"/>
                </a:cubicBezTo>
                <a:cubicBezTo>
                  <a:pt x="2069333" y="1532409"/>
                  <a:pt x="2094920" y="1506822"/>
                  <a:pt x="2126483" y="1506822"/>
                </a:cubicBezTo>
                <a:close/>
                <a:moveTo>
                  <a:pt x="1830864" y="1506822"/>
                </a:moveTo>
                <a:cubicBezTo>
                  <a:pt x="1862427" y="1506822"/>
                  <a:pt x="1888014" y="1532409"/>
                  <a:pt x="1888014" y="1563972"/>
                </a:cubicBezTo>
                <a:cubicBezTo>
                  <a:pt x="1888014" y="1595535"/>
                  <a:pt x="1862427" y="1621122"/>
                  <a:pt x="1830864" y="1621122"/>
                </a:cubicBezTo>
                <a:cubicBezTo>
                  <a:pt x="1799301" y="1621122"/>
                  <a:pt x="1773714" y="1595535"/>
                  <a:pt x="1773714" y="1563972"/>
                </a:cubicBezTo>
                <a:cubicBezTo>
                  <a:pt x="1773714" y="1532409"/>
                  <a:pt x="1799301" y="1506822"/>
                  <a:pt x="1830864" y="1506822"/>
                </a:cubicBezTo>
                <a:close/>
                <a:moveTo>
                  <a:pt x="1535245" y="1506822"/>
                </a:moveTo>
                <a:cubicBezTo>
                  <a:pt x="1566808" y="1506822"/>
                  <a:pt x="1592395" y="1532409"/>
                  <a:pt x="1592395" y="1563972"/>
                </a:cubicBezTo>
                <a:cubicBezTo>
                  <a:pt x="1592395" y="1595535"/>
                  <a:pt x="1566808" y="1621122"/>
                  <a:pt x="1535245" y="1621122"/>
                </a:cubicBezTo>
                <a:cubicBezTo>
                  <a:pt x="1503682" y="1621122"/>
                  <a:pt x="1478095" y="1595535"/>
                  <a:pt x="1478095" y="1563972"/>
                </a:cubicBezTo>
                <a:cubicBezTo>
                  <a:pt x="1478095" y="1532409"/>
                  <a:pt x="1503682" y="1506822"/>
                  <a:pt x="1535245" y="1506822"/>
                </a:cubicBezTo>
                <a:close/>
                <a:moveTo>
                  <a:pt x="1239626" y="1506822"/>
                </a:moveTo>
                <a:cubicBezTo>
                  <a:pt x="1271189" y="1506822"/>
                  <a:pt x="1296776" y="1532409"/>
                  <a:pt x="1296776" y="1563972"/>
                </a:cubicBezTo>
                <a:cubicBezTo>
                  <a:pt x="1296776" y="1595535"/>
                  <a:pt x="1271189" y="1621122"/>
                  <a:pt x="1239626" y="1621122"/>
                </a:cubicBezTo>
                <a:cubicBezTo>
                  <a:pt x="1208063" y="1621122"/>
                  <a:pt x="1182476" y="1595535"/>
                  <a:pt x="1182476" y="1563972"/>
                </a:cubicBezTo>
                <a:cubicBezTo>
                  <a:pt x="1182476" y="1532409"/>
                  <a:pt x="1208063" y="1506822"/>
                  <a:pt x="1239626" y="1506822"/>
                </a:cubicBezTo>
                <a:close/>
                <a:moveTo>
                  <a:pt x="944007" y="1506822"/>
                </a:moveTo>
                <a:cubicBezTo>
                  <a:pt x="975570" y="1506822"/>
                  <a:pt x="1001157" y="1532409"/>
                  <a:pt x="1001157" y="1563972"/>
                </a:cubicBezTo>
                <a:cubicBezTo>
                  <a:pt x="1001157" y="1595535"/>
                  <a:pt x="975570" y="1621122"/>
                  <a:pt x="944007" y="1621122"/>
                </a:cubicBezTo>
                <a:cubicBezTo>
                  <a:pt x="912444" y="1621122"/>
                  <a:pt x="886857" y="1595535"/>
                  <a:pt x="886857" y="1563972"/>
                </a:cubicBezTo>
                <a:cubicBezTo>
                  <a:pt x="886857" y="1532409"/>
                  <a:pt x="912444" y="1506822"/>
                  <a:pt x="944007" y="1506822"/>
                </a:cubicBezTo>
                <a:close/>
                <a:moveTo>
                  <a:pt x="648388" y="1506822"/>
                </a:moveTo>
                <a:cubicBezTo>
                  <a:pt x="679951" y="1506822"/>
                  <a:pt x="705538" y="1532409"/>
                  <a:pt x="705538" y="1563972"/>
                </a:cubicBezTo>
                <a:cubicBezTo>
                  <a:pt x="705538" y="1595535"/>
                  <a:pt x="679951" y="1621122"/>
                  <a:pt x="648388" y="1621122"/>
                </a:cubicBezTo>
                <a:cubicBezTo>
                  <a:pt x="616825" y="1621122"/>
                  <a:pt x="591238" y="1595535"/>
                  <a:pt x="591238" y="1563972"/>
                </a:cubicBezTo>
                <a:cubicBezTo>
                  <a:pt x="591238" y="1532409"/>
                  <a:pt x="616825" y="1506822"/>
                  <a:pt x="648388" y="1506822"/>
                </a:cubicBezTo>
                <a:close/>
                <a:moveTo>
                  <a:pt x="352769" y="1506822"/>
                </a:moveTo>
                <a:cubicBezTo>
                  <a:pt x="384332" y="1506822"/>
                  <a:pt x="409919" y="1532409"/>
                  <a:pt x="409919" y="1563972"/>
                </a:cubicBezTo>
                <a:cubicBezTo>
                  <a:pt x="409919" y="1595535"/>
                  <a:pt x="384332" y="1621122"/>
                  <a:pt x="352769" y="1621122"/>
                </a:cubicBezTo>
                <a:cubicBezTo>
                  <a:pt x="321206" y="1621122"/>
                  <a:pt x="295619" y="1595535"/>
                  <a:pt x="295619" y="1563972"/>
                </a:cubicBezTo>
                <a:cubicBezTo>
                  <a:pt x="295619" y="1532409"/>
                  <a:pt x="321206" y="1506822"/>
                  <a:pt x="352769" y="1506822"/>
                </a:cubicBezTo>
                <a:close/>
                <a:moveTo>
                  <a:pt x="57150" y="1506822"/>
                </a:moveTo>
                <a:cubicBezTo>
                  <a:pt x="88713" y="1506822"/>
                  <a:pt x="114300" y="1532409"/>
                  <a:pt x="114300" y="1563972"/>
                </a:cubicBezTo>
                <a:cubicBezTo>
                  <a:pt x="114300" y="1595535"/>
                  <a:pt x="88713" y="1621122"/>
                  <a:pt x="57150" y="1621122"/>
                </a:cubicBezTo>
                <a:cubicBezTo>
                  <a:pt x="25587" y="1621122"/>
                  <a:pt x="0" y="1595535"/>
                  <a:pt x="0" y="1563972"/>
                </a:cubicBezTo>
                <a:cubicBezTo>
                  <a:pt x="0" y="1532409"/>
                  <a:pt x="25587" y="1506822"/>
                  <a:pt x="57150" y="1506822"/>
                </a:cubicBezTo>
                <a:close/>
                <a:moveTo>
                  <a:pt x="2126483" y="1255685"/>
                </a:moveTo>
                <a:cubicBezTo>
                  <a:pt x="2158046" y="1255685"/>
                  <a:pt x="2183633" y="1281272"/>
                  <a:pt x="2183633" y="1312835"/>
                </a:cubicBezTo>
                <a:cubicBezTo>
                  <a:pt x="2183633" y="1344398"/>
                  <a:pt x="2158046" y="1369985"/>
                  <a:pt x="2126483" y="1369985"/>
                </a:cubicBezTo>
                <a:cubicBezTo>
                  <a:pt x="2094920" y="1369985"/>
                  <a:pt x="2069333" y="1344398"/>
                  <a:pt x="2069333" y="1312835"/>
                </a:cubicBezTo>
                <a:cubicBezTo>
                  <a:pt x="2069333" y="1281272"/>
                  <a:pt x="2094920" y="1255685"/>
                  <a:pt x="2126483" y="1255685"/>
                </a:cubicBezTo>
                <a:close/>
                <a:moveTo>
                  <a:pt x="1830864" y="1255685"/>
                </a:moveTo>
                <a:cubicBezTo>
                  <a:pt x="1862427" y="1255685"/>
                  <a:pt x="1888014" y="1281272"/>
                  <a:pt x="1888014" y="1312835"/>
                </a:cubicBezTo>
                <a:cubicBezTo>
                  <a:pt x="1888014" y="1344398"/>
                  <a:pt x="1862427" y="1369985"/>
                  <a:pt x="1830864" y="1369985"/>
                </a:cubicBezTo>
                <a:cubicBezTo>
                  <a:pt x="1799301" y="1369985"/>
                  <a:pt x="1773714" y="1344398"/>
                  <a:pt x="1773714" y="1312835"/>
                </a:cubicBezTo>
                <a:cubicBezTo>
                  <a:pt x="1773714" y="1281272"/>
                  <a:pt x="1799301" y="1255685"/>
                  <a:pt x="1830864" y="1255685"/>
                </a:cubicBezTo>
                <a:close/>
                <a:moveTo>
                  <a:pt x="1535245" y="1255685"/>
                </a:moveTo>
                <a:cubicBezTo>
                  <a:pt x="1566808" y="1255685"/>
                  <a:pt x="1592395" y="1281272"/>
                  <a:pt x="1592395" y="1312835"/>
                </a:cubicBezTo>
                <a:cubicBezTo>
                  <a:pt x="1592395" y="1344398"/>
                  <a:pt x="1566808" y="1369985"/>
                  <a:pt x="1535245" y="1369985"/>
                </a:cubicBezTo>
                <a:cubicBezTo>
                  <a:pt x="1503682" y="1369985"/>
                  <a:pt x="1478095" y="1344398"/>
                  <a:pt x="1478095" y="1312835"/>
                </a:cubicBezTo>
                <a:cubicBezTo>
                  <a:pt x="1478095" y="1281272"/>
                  <a:pt x="1503682" y="1255685"/>
                  <a:pt x="1535245" y="1255685"/>
                </a:cubicBezTo>
                <a:close/>
                <a:moveTo>
                  <a:pt x="1239626" y="1255685"/>
                </a:moveTo>
                <a:cubicBezTo>
                  <a:pt x="1271189" y="1255685"/>
                  <a:pt x="1296776" y="1281272"/>
                  <a:pt x="1296776" y="1312835"/>
                </a:cubicBezTo>
                <a:cubicBezTo>
                  <a:pt x="1296776" y="1344398"/>
                  <a:pt x="1271189" y="1369985"/>
                  <a:pt x="1239626" y="1369985"/>
                </a:cubicBezTo>
                <a:cubicBezTo>
                  <a:pt x="1208063" y="1369985"/>
                  <a:pt x="1182476" y="1344398"/>
                  <a:pt x="1182476" y="1312835"/>
                </a:cubicBezTo>
                <a:cubicBezTo>
                  <a:pt x="1182476" y="1281272"/>
                  <a:pt x="1208063" y="1255685"/>
                  <a:pt x="1239626" y="1255685"/>
                </a:cubicBezTo>
                <a:close/>
                <a:moveTo>
                  <a:pt x="944007" y="1255685"/>
                </a:moveTo>
                <a:cubicBezTo>
                  <a:pt x="975570" y="1255685"/>
                  <a:pt x="1001157" y="1281272"/>
                  <a:pt x="1001157" y="1312835"/>
                </a:cubicBezTo>
                <a:cubicBezTo>
                  <a:pt x="1001157" y="1344398"/>
                  <a:pt x="975570" y="1369985"/>
                  <a:pt x="944007" y="1369985"/>
                </a:cubicBezTo>
                <a:cubicBezTo>
                  <a:pt x="912444" y="1369985"/>
                  <a:pt x="886857" y="1344398"/>
                  <a:pt x="886857" y="1312835"/>
                </a:cubicBezTo>
                <a:cubicBezTo>
                  <a:pt x="886857" y="1281272"/>
                  <a:pt x="912444" y="1255685"/>
                  <a:pt x="944007" y="1255685"/>
                </a:cubicBezTo>
                <a:close/>
                <a:moveTo>
                  <a:pt x="648388" y="1255685"/>
                </a:moveTo>
                <a:cubicBezTo>
                  <a:pt x="679951" y="1255685"/>
                  <a:pt x="705538" y="1281272"/>
                  <a:pt x="705538" y="1312835"/>
                </a:cubicBezTo>
                <a:cubicBezTo>
                  <a:pt x="705538" y="1344398"/>
                  <a:pt x="679951" y="1369985"/>
                  <a:pt x="648388" y="1369985"/>
                </a:cubicBezTo>
                <a:cubicBezTo>
                  <a:pt x="616825" y="1369985"/>
                  <a:pt x="591238" y="1344398"/>
                  <a:pt x="591238" y="1312835"/>
                </a:cubicBezTo>
                <a:cubicBezTo>
                  <a:pt x="591238" y="1281272"/>
                  <a:pt x="616825" y="1255685"/>
                  <a:pt x="648388" y="1255685"/>
                </a:cubicBezTo>
                <a:close/>
                <a:moveTo>
                  <a:pt x="352769" y="1255685"/>
                </a:moveTo>
                <a:cubicBezTo>
                  <a:pt x="384332" y="1255685"/>
                  <a:pt x="409919" y="1281272"/>
                  <a:pt x="409919" y="1312835"/>
                </a:cubicBezTo>
                <a:cubicBezTo>
                  <a:pt x="409919" y="1344398"/>
                  <a:pt x="384332" y="1369985"/>
                  <a:pt x="352769" y="1369985"/>
                </a:cubicBezTo>
                <a:cubicBezTo>
                  <a:pt x="321206" y="1369985"/>
                  <a:pt x="295619" y="1344398"/>
                  <a:pt x="295619" y="1312835"/>
                </a:cubicBezTo>
                <a:cubicBezTo>
                  <a:pt x="295619" y="1281272"/>
                  <a:pt x="321206" y="1255685"/>
                  <a:pt x="352769" y="1255685"/>
                </a:cubicBezTo>
                <a:close/>
                <a:moveTo>
                  <a:pt x="57150" y="1255685"/>
                </a:moveTo>
                <a:cubicBezTo>
                  <a:pt x="88713" y="1255685"/>
                  <a:pt x="114300" y="1281272"/>
                  <a:pt x="114300" y="1312835"/>
                </a:cubicBezTo>
                <a:cubicBezTo>
                  <a:pt x="114300" y="1344398"/>
                  <a:pt x="88713" y="1369985"/>
                  <a:pt x="57150" y="1369985"/>
                </a:cubicBezTo>
                <a:cubicBezTo>
                  <a:pt x="25587" y="1369985"/>
                  <a:pt x="0" y="1344398"/>
                  <a:pt x="0" y="1312835"/>
                </a:cubicBezTo>
                <a:cubicBezTo>
                  <a:pt x="0" y="1281272"/>
                  <a:pt x="25587" y="1255685"/>
                  <a:pt x="57150" y="1255685"/>
                </a:cubicBezTo>
                <a:close/>
                <a:moveTo>
                  <a:pt x="2126483" y="1004548"/>
                </a:moveTo>
                <a:cubicBezTo>
                  <a:pt x="2158046" y="1004548"/>
                  <a:pt x="2183633" y="1030135"/>
                  <a:pt x="2183633" y="1061698"/>
                </a:cubicBezTo>
                <a:cubicBezTo>
                  <a:pt x="2183633" y="1093261"/>
                  <a:pt x="2158046" y="1118848"/>
                  <a:pt x="2126483" y="1118848"/>
                </a:cubicBezTo>
                <a:cubicBezTo>
                  <a:pt x="2094920" y="1118848"/>
                  <a:pt x="2069333" y="1093261"/>
                  <a:pt x="2069333" y="1061698"/>
                </a:cubicBezTo>
                <a:cubicBezTo>
                  <a:pt x="2069333" y="1030135"/>
                  <a:pt x="2094920" y="1004548"/>
                  <a:pt x="2126483" y="1004548"/>
                </a:cubicBezTo>
                <a:close/>
                <a:moveTo>
                  <a:pt x="1830864" y="1004548"/>
                </a:moveTo>
                <a:cubicBezTo>
                  <a:pt x="1862427" y="1004548"/>
                  <a:pt x="1888014" y="1030135"/>
                  <a:pt x="1888014" y="1061698"/>
                </a:cubicBezTo>
                <a:cubicBezTo>
                  <a:pt x="1888014" y="1093261"/>
                  <a:pt x="1862427" y="1118848"/>
                  <a:pt x="1830864" y="1118848"/>
                </a:cubicBezTo>
                <a:cubicBezTo>
                  <a:pt x="1799301" y="1118848"/>
                  <a:pt x="1773714" y="1093261"/>
                  <a:pt x="1773714" y="1061698"/>
                </a:cubicBezTo>
                <a:cubicBezTo>
                  <a:pt x="1773714" y="1030135"/>
                  <a:pt x="1799301" y="1004548"/>
                  <a:pt x="1830864" y="1004548"/>
                </a:cubicBezTo>
                <a:close/>
                <a:moveTo>
                  <a:pt x="1535245" y="1004548"/>
                </a:moveTo>
                <a:cubicBezTo>
                  <a:pt x="1566808" y="1004548"/>
                  <a:pt x="1592395" y="1030135"/>
                  <a:pt x="1592395" y="1061698"/>
                </a:cubicBezTo>
                <a:cubicBezTo>
                  <a:pt x="1592395" y="1093261"/>
                  <a:pt x="1566808" y="1118848"/>
                  <a:pt x="1535245" y="1118848"/>
                </a:cubicBezTo>
                <a:cubicBezTo>
                  <a:pt x="1503682" y="1118848"/>
                  <a:pt x="1478095" y="1093261"/>
                  <a:pt x="1478095" y="1061698"/>
                </a:cubicBezTo>
                <a:cubicBezTo>
                  <a:pt x="1478095" y="1030135"/>
                  <a:pt x="1503682" y="1004548"/>
                  <a:pt x="1535245" y="1004548"/>
                </a:cubicBezTo>
                <a:close/>
                <a:moveTo>
                  <a:pt x="1239626" y="1004548"/>
                </a:moveTo>
                <a:cubicBezTo>
                  <a:pt x="1271189" y="1004548"/>
                  <a:pt x="1296776" y="1030135"/>
                  <a:pt x="1296776" y="1061698"/>
                </a:cubicBezTo>
                <a:cubicBezTo>
                  <a:pt x="1296776" y="1093261"/>
                  <a:pt x="1271189" y="1118848"/>
                  <a:pt x="1239626" y="1118848"/>
                </a:cubicBezTo>
                <a:cubicBezTo>
                  <a:pt x="1208063" y="1118848"/>
                  <a:pt x="1182476" y="1093261"/>
                  <a:pt x="1182476" y="1061698"/>
                </a:cubicBezTo>
                <a:cubicBezTo>
                  <a:pt x="1182476" y="1030135"/>
                  <a:pt x="1208063" y="1004548"/>
                  <a:pt x="1239626" y="1004548"/>
                </a:cubicBezTo>
                <a:close/>
                <a:moveTo>
                  <a:pt x="944007" y="1004548"/>
                </a:moveTo>
                <a:cubicBezTo>
                  <a:pt x="975570" y="1004548"/>
                  <a:pt x="1001157" y="1030135"/>
                  <a:pt x="1001157" y="1061698"/>
                </a:cubicBezTo>
                <a:cubicBezTo>
                  <a:pt x="1001157" y="1093261"/>
                  <a:pt x="975570" y="1118848"/>
                  <a:pt x="944007" y="1118848"/>
                </a:cubicBezTo>
                <a:cubicBezTo>
                  <a:pt x="912444" y="1118848"/>
                  <a:pt x="886857" y="1093261"/>
                  <a:pt x="886857" y="1061698"/>
                </a:cubicBezTo>
                <a:cubicBezTo>
                  <a:pt x="886857" y="1030135"/>
                  <a:pt x="912444" y="1004548"/>
                  <a:pt x="944007" y="1004548"/>
                </a:cubicBezTo>
                <a:close/>
                <a:moveTo>
                  <a:pt x="648388" y="1004548"/>
                </a:moveTo>
                <a:cubicBezTo>
                  <a:pt x="679951" y="1004548"/>
                  <a:pt x="705538" y="1030135"/>
                  <a:pt x="705538" y="1061698"/>
                </a:cubicBezTo>
                <a:cubicBezTo>
                  <a:pt x="705538" y="1093261"/>
                  <a:pt x="679951" y="1118848"/>
                  <a:pt x="648388" y="1118848"/>
                </a:cubicBezTo>
                <a:cubicBezTo>
                  <a:pt x="616825" y="1118848"/>
                  <a:pt x="591238" y="1093261"/>
                  <a:pt x="591238" y="1061698"/>
                </a:cubicBezTo>
                <a:cubicBezTo>
                  <a:pt x="591238" y="1030135"/>
                  <a:pt x="616825" y="1004548"/>
                  <a:pt x="648388" y="1004548"/>
                </a:cubicBezTo>
                <a:close/>
                <a:moveTo>
                  <a:pt x="352769" y="1004548"/>
                </a:moveTo>
                <a:cubicBezTo>
                  <a:pt x="384332" y="1004548"/>
                  <a:pt x="409919" y="1030135"/>
                  <a:pt x="409919" y="1061698"/>
                </a:cubicBezTo>
                <a:cubicBezTo>
                  <a:pt x="409919" y="1093261"/>
                  <a:pt x="384332" y="1118848"/>
                  <a:pt x="352769" y="1118848"/>
                </a:cubicBezTo>
                <a:cubicBezTo>
                  <a:pt x="321206" y="1118848"/>
                  <a:pt x="295619" y="1093261"/>
                  <a:pt x="295619" y="1061698"/>
                </a:cubicBezTo>
                <a:cubicBezTo>
                  <a:pt x="295619" y="1030135"/>
                  <a:pt x="321206" y="1004548"/>
                  <a:pt x="352769" y="1004548"/>
                </a:cubicBezTo>
                <a:close/>
                <a:moveTo>
                  <a:pt x="57150" y="1004548"/>
                </a:moveTo>
                <a:cubicBezTo>
                  <a:pt x="88713" y="1004548"/>
                  <a:pt x="114300" y="1030135"/>
                  <a:pt x="114300" y="1061698"/>
                </a:cubicBezTo>
                <a:cubicBezTo>
                  <a:pt x="114300" y="1093261"/>
                  <a:pt x="88713" y="1118848"/>
                  <a:pt x="57150" y="1118848"/>
                </a:cubicBezTo>
                <a:cubicBezTo>
                  <a:pt x="25587" y="1118848"/>
                  <a:pt x="0" y="1093261"/>
                  <a:pt x="0" y="1061698"/>
                </a:cubicBezTo>
                <a:cubicBezTo>
                  <a:pt x="0" y="1030135"/>
                  <a:pt x="25587" y="1004548"/>
                  <a:pt x="57150" y="1004548"/>
                </a:cubicBezTo>
                <a:close/>
                <a:moveTo>
                  <a:pt x="2126483" y="753411"/>
                </a:moveTo>
                <a:cubicBezTo>
                  <a:pt x="2158046" y="753411"/>
                  <a:pt x="2183633" y="778998"/>
                  <a:pt x="2183633" y="810561"/>
                </a:cubicBezTo>
                <a:cubicBezTo>
                  <a:pt x="2183633" y="842124"/>
                  <a:pt x="2158046" y="867711"/>
                  <a:pt x="2126483" y="867711"/>
                </a:cubicBezTo>
                <a:cubicBezTo>
                  <a:pt x="2094920" y="867711"/>
                  <a:pt x="2069333" y="842124"/>
                  <a:pt x="2069333" y="810561"/>
                </a:cubicBezTo>
                <a:cubicBezTo>
                  <a:pt x="2069333" y="778998"/>
                  <a:pt x="2094920" y="753411"/>
                  <a:pt x="2126483" y="753411"/>
                </a:cubicBezTo>
                <a:close/>
                <a:moveTo>
                  <a:pt x="1830864" y="753411"/>
                </a:moveTo>
                <a:cubicBezTo>
                  <a:pt x="1862427" y="753411"/>
                  <a:pt x="1888014" y="778998"/>
                  <a:pt x="1888014" y="810561"/>
                </a:cubicBezTo>
                <a:cubicBezTo>
                  <a:pt x="1888014" y="842124"/>
                  <a:pt x="1862427" y="867711"/>
                  <a:pt x="1830864" y="867711"/>
                </a:cubicBezTo>
                <a:cubicBezTo>
                  <a:pt x="1799301" y="867711"/>
                  <a:pt x="1773714" y="842124"/>
                  <a:pt x="1773714" y="810561"/>
                </a:cubicBezTo>
                <a:cubicBezTo>
                  <a:pt x="1773714" y="778998"/>
                  <a:pt x="1799301" y="753411"/>
                  <a:pt x="1830864" y="753411"/>
                </a:cubicBezTo>
                <a:close/>
                <a:moveTo>
                  <a:pt x="1535245" y="753411"/>
                </a:moveTo>
                <a:cubicBezTo>
                  <a:pt x="1566808" y="753411"/>
                  <a:pt x="1592395" y="778998"/>
                  <a:pt x="1592395" y="810561"/>
                </a:cubicBezTo>
                <a:cubicBezTo>
                  <a:pt x="1592395" y="842124"/>
                  <a:pt x="1566808" y="867711"/>
                  <a:pt x="1535245" y="867711"/>
                </a:cubicBezTo>
                <a:cubicBezTo>
                  <a:pt x="1503682" y="867711"/>
                  <a:pt x="1478095" y="842124"/>
                  <a:pt x="1478095" y="810561"/>
                </a:cubicBezTo>
                <a:cubicBezTo>
                  <a:pt x="1478095" y="778998"/>
                  <a:pt x="1503682" y="753411"/>
                  <a:pt x="1535245" y="753411"/>
                </a:cubicBezTo>
                <a:close/>
                <a:moveTo>
                  <a:pt x="1239626" y="753411"/>
                </a:moveTo>
                <a:cubicBezTo>
                  <a:pt x="1271189" y="753411"/>
                  <a:pt x="1296776" y="778998"/>
                  <a:pt x="1296776" y="810561"/>
                </a:cubicBezTo>
                <a:cubicBezTo>
                  <a:pt x="1296776" y="842124"/>
                  <a:pt x="1271189" y="867711"/>
                  <a:pt x="1239626" y="867711"/>
                </a:cubicBezTo>
                <a:cubicBezTo>
                  <a:pt x="1208063" y="867711"/>
                  <a:pt x="1182476" y="842124"/>
                  <a:pt x="1182476" y="810561"/>
                </a:cubicBezTo>
                <a:cubicBezTo>
                  <a:pt x="1182476" y="778998"/>
                  <a:pt x="1208063" y="753411"/>
                  <a:pt x="1239626" y="753411"/>
                </a:cubicBezTo>
                <a:close/>
                <a:moveTo>
                  <a:pt x="944007" y="753411"/>
                </a:moveTo>
                <a:cubicBezTo>
                  <a:pt x="975570" y="753411"/>
                  <a:pt x="1001157" y="778998"/>
                  <a:pt x="1001157" y="810561"/>
                </a:cubicBezTo>
                <a:cubicBezTo>
                  <a:pt x="1001157" y="842124"/>
                  <a:pt x="975570" y="867711"/>
                  <a:pt x="944007" y="867711"/>
                </a:cubicBezTo>
                <a:cubicBezTo>
                  <a:pt x="912444" y="867711"/>
                  <a:pt x="886857" y="842124"/>
                  <a:pt x="886857" y="810561"/>
                </a:cubicBezTo>
                <a:cubicBezTo>
                  <a:pt x="886857" y="778998"/>
                  <a:pt x="912444" y="753411"/>
                  <a:pt x="944007" y="753411"/>
                </a:cubicBezTo>
                <a:close/>
                <a:moveTo>
                  <a:pt x="648388" y="753411"/>
                </a:moveTo>
                <a:cubicBezTo>
                  <a:pt x="679951" y="753411"/>
                  <a:pt x="705538" y="778998"/>
                  <a:pt x="705538" y="810561"/>
                </a:cubicBezTo>
                <a:cubicBezTo>
                  <a:pt x="705538" y="842124"/>
                  <a:pt x="679951" y="867711"/>
                  <a:pt x="648388" y="867711"/>
                </a:cubicBezTo>
                <a:cubicBezTo>
                  <a:pt x="616825" y="867711"/>
                  <a:pt x="591238" y="842124"/>
                  <a:pt x="591238" y="810561"/>
                </a:cubicBezTo>
                <a:cubicBezTo>
                  <a:pt x="591238" y="778998"/>
                  <a:pt x="616825" y="753411"/>
                  <a:pt x="648388" y="753411"/>
                </a:cubicBezTo>
                <a:close/>
                <a:moveTo>
                  <a:pt x="352769" y="753411"/>
                </a:moveTo>
                <a:cubicBezTo>
                  <a:pt x="384332" y="753411"/>
                  <a:pt x="409919" y="778998"/>
                  <a:pt x="409919" y="810561"/>
                </a:cubicBezTo>
                <a:cubicBezTo>
                  <a:pt x="409919" y="842124"/>
                  <a:pt x="384332" y="867711"/>
                  <a:pt x="352769" y="867711"/>
                </a:cubicBezTo>
                <a:cubicBezTo>
                  <a:pt x="321206" y="867711"/>
                  <a:pt x="295619" y="842124"/>
                  <a:pt x="295619" y="810561"/>
                </a:cubicBezTo>
                <a:cubicBezTo>
                  <a:pt x="295619" y="778998"/>
                  <a:pt x="321206" y="753411"/>
                  <a:pt x="352769" y="753411"/>
                </a:cubicBezTo>
                <a:close/>
                <a:moveTo>
                  <a:pt x="57150" y="753411"/>
                </a:moveTo>
                <a:cubicBezTo>
                  <a:pt x="88713" y="753411"/>
                  <a:pt x="114300" y="778998"/>
                  <a:pt x="114300" y="810561"/>
                </a:cubicBezTo>
                <a:cubicBezTo>
                  <a:pt x="114300" y="842124"/>
                  <a:pt x="88713" y="867711"/>
                  <a:pt x="57150" y="867711"/>
                </a:cubicBezTo>
                <a:cubicBezTo>
                  <a:pt x="25587" y="867711"/>
                  <a:pt x="0" y="842124"/>
                  <a:pt x="0" y="810561"/>
                </a:cubicBezTo>
                <a:cubicBezTo>
                  <a:pt x="0" y="778998"/>
                  <a:pt x="25587" y="753411"/>
                  <a:pt x="57150" y="753411"/>
                </a:cubicBezTo>
                <a:close/>
                <a:moveTo>
                  <a:pt x="2126483" y="502274"/>
                </a:moveTo>
                <a:cubicBezTo>
                  <a:pt x="2158046" y="502274"/>
                  <a:pt x="2183633" y="527861"/>
                  <a:pt x="2183633" y="559424"/>
                </a:cubicBezTo>
                <a:cubicBezTo>
                  <a:pt x="2183633" y="590987"/>
                  <a:pt x="2158046" y="616574"/>
                  <a:pt x="2126483" y="616574"/>
                </a:cubicBezTo>
                <a:cubicBezTo>
                  <a:pt x="2094920" y="616574"/>
                  <a:pt x="2069333" y="590987"/>
                  <a:pt x="2069333" y="559424"/>
                </a:cubicBezTo>
                <a:cubicBezTo>
                  <a:pt x="2069333" y="527861"/>
                  <a:pt x="2094920" y="502274"/>
                  <a:pt x="2126483" y="502274"/>
                </a:cubicBezTo>
                <a:close/>
                <a:moveTo>
                  <a:pt x="1830864" y="502274"/>
                </a:moveTo>
                <a:cubicBezTo>
                  <a:pt x="1862427" y="502274"/>
                  <a:pt x="1888014" y="527861"/>
                  <a:pt x="1888014" y="559424"/>
                </a:cubicBezTo>
                <a:cubicBezTo>
                  <a:pt x="1888014" y="590987"/>
                  <a:pt x="1862427" y="616574"/>
                  <a:pt x="1830864" y="616574"/>
                </a:cubicBezTo>
                <a:cubicBezTo>
                  <a:pt x="1799301" y="616574"/>
                  <a:pt x="1773714" y="590987"/>
                  <a:pt x="1773714" y="559424"/>
                </a:cubicBezTo>
                <a:cubicBezTo>
                  <a:pt x="1773714" y="527861"/>
                  <a:pt x="1799301" y="502274"/>
                  <a:pt x="1830864" y="502274"/>
                </a:cubicBezTo>
                <a:close/>
                <a:moveTo>
                  <a:pt x="1535245" y="502274"/>
                </a:moveTo>
                <a:cubicBezTo>
                  <a:pt x="1566808" y="502274"/>
                  <a:pt x="1592395" y="527861"/>
                  <a:pt x="1592395" y="559424"/>
                </a:cubicBezTo>
                <a:cubicBezTo>
                  <a:pt x="1592395" y="590987"/>
                  <a:pt x="1566808" y="616574"/>
                  <a:pt x="1535245" y="616574"/>
                </a:cubicBezTo>
                <a:cubicBezTo>
                  <a:pt x="1503682" y="616574"/>
                  <a:pt x="1478095" y="590987"/>
                  <a:pt x="1478095" y="559424"/>
                </a:cubicBezTo>
                <a:cubicBezTo>
                  <a:pt x="1478095" y="527861"/>
                  <a:pt x="1503682" y="502274"/>
                  <a:pt x="1535245" y="502274"/>
                </a:cubicBezTo>
                <a:close/>
                <a:moveTo>
                  <a:pt x="1239626" y="502274"/>
                </a:moveTo>
                <a:cubicBezTo>
                  <a:pt x="1271189" y="502274"/>
                  <a:pt x="1296776" y="527861"/>
                  <a:pt x="1296776" y="559424"/>
                </a:cubicBezTo>
                <a:cubicBezTo>
                  <a:pt x="1296776" y="590987"/>
                  <a:pt x="1271189" y="616574"/>
                  <a:pt x="1239626" y="616574"/>
                </a:cubicBezTo>
                <a:cubicBezTo>
                  <a:pt x="1208063" y="616574"/>
                  <a:pt x="1182476" y="590987"/>
                  <a:pt x="1182476" y="559424"/>
                </a:cubicBezTo>
                <a:cubicBezTo>
                  <a:pt x="1182476" y="527861"/>
                  <a:pt x="1208063" y="502274"/>
                  <a:pt x="1239626" y="502274"/>
                </a:cubicBezTo>
                <a:close/>
                <a:moveTo>
                  <a:pt x="944007" y="502274"/>
                </a:moveTo>
                <a:cubicBezTo>
                  <a:pt x="975570" y="502274"/>
                  <a:pt x="1001157" y="527861"/>
                  <a:pt x="1001157" y="559424"/>
                </a:cubicBezTo>
                <a:cubicBezTo>
                  <a:pt x="1001157" y="590987"/>
                  <a:pt x="975570" y="616574"/>
                  <a:pt x="944007" y="616574"/>
                </a:cubicBezTo>
                <a:cubicBezTo>
                  <a:pt x="912444" y="616574"/>
                  <a:pt x="886857" y="590987"/>
                  <a:pt x="886857" y="559424"/>
                </a:cubicBezTo>
                <a:cubicBezTo>
                  <a:pt x="886857" y="527861"/>
                  <a:pt x="912444" y="502274"/>
                  <a:pt x="944007" y="502274"/>
                </a:cubicBezTo>
                <a:close/>
                <a:moveTo>
                  <a:pt x="648388" y="502274"/>
                </a:moveTo>
                <a:cubicBezTo>
                  <a:pt x="679951" y="502274"/>
                  <a:pt x="705538" y="527861"/>
                  <a:pt x="705538" y="559424"/>
                </a:cubicBezTo>
                <a:cubicBezTo>
                  <a:pt x="705538" y="590987"/>
                  <a:pt x="679951" y="616574"/>
                  <a:pt x="648388" y="616574"/>
                </a:cubicBezTo>
                <a:cubicBezTo>
                  <a:pt x="616825" y="616574"/>
                  <a:pt x="591238" y="590987"/>
                  <a:pt x="591238" y="559424"/>
                </a:cubicBezTo>
                <a:cubicBezTo>
                  <a:pt x="591238" y="527861"/>
                  <a:pt x="616825" y="502274"/>
                  <a:pt x="648388" y="502274"/>
                </a:cubicBezTo>
                <a:close/>
                <a:moveTo>
                  <a:pt x="352769" y="502274"/>
                </a:moveTo>
                <a:cubicBezTo>
                  <a:pt x="384332" y="502274"/>
                  <a:pt x="409919" y="527861"/>
                  <a:pt x="409919" y="559424"/>
                </a:cubicBezTo>
                <a:cubicBezTo>
                  <a:pt x="409919" y="590987"/>
                  <a:pt x="384332" y="616574"/>
                  <a:pt x="352769" y="616574"/>
                </a:cubicBezTo>
                <a:cubicBezTo>
                  <a:pt x="321206" y="616574"/>
                  <a:pt x="295619" y="590987"/>
                  <a:pt x="295619" y="559424"/>
                </a:cubicBezTo>
                <a:cubicBezTo>
                  <a:pt x="295619" y="527861"/>
                  <a:pt x="321206" y="502274"/>
                  <a:pt x="352769" y="502274"/>
                </a:cubicBezTo>
                <a:close/>
                <a:moveTo>
                  <a:pt x="57150" y="502274"/>
                </a:moveTo>
                <a:cubicBezTo>
                  <a:pt x="88713" y="502274"/>
                  <a:pt x="114300" y="527861"/>
                  <a:pt x="114300" y="559424"/>
                </a:cubicBezTo>
                <a:cubicBezTo>
                  <a:pt x="114300" y="590987"/>
                  <a:pt x="88713" y="616574"/>
                  <a:pt x="57150" y="616574"/>
                </a:cubicBezTo>
                <a:cubicBezTo>
                  <a:pt x="25587" y="616574"/>
                  <a:pt x="0" y="590987"/>
                  <a:pt x="0" y="559424"/>
                </a:cubicBezTo>
                <a:cubicBezTo>
                  <a:pt x="0" y="527861"/>
                  <a:pt x="25587" y="502274"/>
                  <a:pt x="57150" y="502274"/>
                </a:cubicBezTo>
                <a:close/>
                <a:moveTo>
                  <a:pt x="2126483" y="251137"/>
                </a:moveTo>
                <a:cubicBezTo>
                  <a:pt x="2158046" y="251137"/>
                  <a:pt x="2183633" y="276724"/>
                  <a:pt x="2183633" y="308287"/>
                </a:cubicBezTo>
                <a:cubicBezTo>
                  <a:pt x="2183633" y="339850"/>
                  <a:pt x="2158046" y="365437"/>
                  <a:pt x="2126483" y="365437"/>
                </a:cubicBezTo>
                <a:cubicBezTo>
                  <a:pt x="2094920" y="365437"/>
                  <a:pt x="2069333" y="339850"/>
                  <a:pt x="2069333" y="308287"/>
                </a:cubicBezTo>
                <a:cubicBezTo>
                  <a:pt x="2069333" y="276724"/>
                  <a:pt x="2094920" y="251137"/>
                  <a:pt x="2126483" y="251137"/>
                </a:cubicBezTo>
                <a:close/>
                <a:moveTo>
                  <a:pt x="1830864" y="251137"/>
                </a:moveTo>
                <a:cubicBezTo>
                  <a:pt x="1862427" y="251137"/>
                  <a:pt x="1888014" y="276724"/>
                  <a:pt x="1888014" y="308287"/>
                </a:cubicBezTo>
                <a:cubicBezTo>
                  <a:pt x="1888014" y="339850"/>
                  <a:pt x="1862427" y="365437"/>
                  <a:pt x="1830864" y="365437"/>
                </a:cubicBezTo>
                <a:cubicBezTo>
                  <a:pt x="1799301" y="365437"/>
                  <a:pt x="1773714" y="339850"/>
                  <a:pt x="1773714" y="308287"/>
                </a:cubicBezTo>
                <a:cubicBezTo>
                  <a:pt x="1773714" y="276724"/>
                  <a:pt x="1799301" y="251137"/>
                  <a:pt x="1830864" y="251137"/>
                </a:cubicBezTo>
                <a:close/>
                <a:moveTo>
                  <a:pt x="1535245" y="251137"/>
                </a:moveTo>
                <a:cubicBezTo>
                  <a:pt x="1566808" y="251137"/>
                  <a:pt x="1592395" y="276724"/>
                  <a:pt x="1592395" y="308287"/>
                </a:cubicBezTo>
                <a:cubicBezTo>
                  <a:pt x="1592395" y="339850"/>
                  <a:pt x="1566808" y="365437"/>
                  <a:pt x="1535245" y="365437"/>
                </a:cubicBezTo>
                <a:cubicBezTo>
                  <a:pt x="1503682" y="365437"/>
                  <a:pt x="1478095" y="339850"/>
                  <a:pt x="1478095" y="308287"/>
                </a:cubicBezTo>
                <a:cubicBezTo>
                  <a:pt x="1478095" y="276724"/>
                  <a:pt x="1503682" y="251137"/>
                  <a:pt x="1535245" y="251137"/>
                </a:cubicBezTo>
                <a:close/>
                <a:moveTo>
                  <a:pt x="1239626" y="251137"/>
                </a:moveTo>
                <a:cubicBezTo>
                  <a:pt x="1271189" y="251137"/>
                  <a:pt x="1296776" y="276724"/>
                  <a:pt x="1296776" y="308287"/>
                </a:cubicBezTo>
                <a:cubicBezTo>
                  <a:pt x="1296776" y="339850"/>
                  <a:pt x="1271189" y="365437"/>
                  <a:pt x="1239626" y="365437"/>
                </a:cubicBezTo>
                <a:cubicBezTo>
                  <a:pt x="1208063" y="365437"/>
                  <a:pt x="1182476" y="339850"/>
                  <a:pt x="1182476" y="308287"/>
                </a:cubicBezTo>
                <a:cubicBezTo>
                  <a:pt x="1182476" y="276724"/>
                  <a:pt x="1208063" y="251137"/>
                  <a:pt x="1239626" y="251137"/>
                </a:cubicBezTo>
                <a:close/>
                <a:moveTo>
                  <a:pt x="944007" y="251137"/>
                </a:moveTo>
                <a:cubicBezTo>
                  <a:pt x="975570" y="251137"/>
                  <a:pt x="1001157" y="276724"/>
                  <a:pt x="1001157" y="308287"/>
                </a:cubicBezTo>
                <a:cubicBezTo>
                  <a:pt x="1001157" y="339850"/>
                  <a:pt x="975570" y="365437"/>
                  <a:pt x="944007" y="365437"/>
                </a:cubicBezTo>
                <a:cubicBezTo>
                  <a:pt x="912444" y="365437"/>
                  <a:pt x="886857" y="339850"/>
                  <a:pt x="886857" y="308287"/>
                </a:cubicBezTo>
                <a:cubicBezTo>
                  <a:pt x="886857" y="276724"/>
                  <a:pt x="912444" y="251137"/>
                  <a:pt x="944007" y="251137"/>
                </a:cubicBezTo>
                <a:close/>
                <a:moveTo>
                  <a:pt x="648388" y="251137"/>
                </a:moveTo>
                <a:cubicBezTo>
                  <a:pt x="679951" y="251137"/>
                  <a:pt x="705538" y="276724"/>
                  <a:pt x="705538" y="308287"/>
                </a:cubicBezTo>
                <a:cubicBezTo>
                  <a:pt x="705538" y="339850"/>
                  <a:pt x="679951" y="365437"/>
                  <a:pt x="648388" y="365437"/>
                </a:cubicBezTo>
                <a:cubicBezTo>
                  <a:pt x="616825" y="365437"/>
                  <a:pt x="591238" y="339850"/>
                  <a:pt x="591238" y="308287"/>
                </a:cubicBezTo>
                <a:cubicBezTo>
                  <a:pt x="591238" y="276724"/>
                  <a:pt x="616825" y="251137"/>
                  <a:pt x="648388" y="251137"/>
                </a:cubicBezTo>
                <a:close/>
                <a:moveTo>
                  <a:pt x="352769" y="251137"/>
                </a:moveTo>
                <a:cubicBezTo>
                  <a:pt x="384332" y="251137"/>
                  <a:pt x="409919" y="276724"/>
                  <a:pt x="409919" y="308287"/>
                </a:cubicBezTo>
                <a:cubicBezTo>
                  <a:pt x="409919" y="339850"/>
                  <a:pt x="384332" y="365437"/>
                  <a:pt x="352769" y="365437"/>
                </a:cubicBezTo>
                <a:cubicBezTo>
                  <a:pt x="321206" y="365437"/>
                  <a:pt x="295619" y="339850"/>
                  <a:pt x="295619" y="308287"/>
                </a:cubicBezTo>
                <a:cubicBezTo>
                  <a:pt x="295619" y="276724"/>
                  <a:pt x="321206" y="251137"/>
                  <a:pt x="352769" y="251137"/>
                </a:cubicBezTo>
                <a:close/>
                <a:moveTo>
                  <a:pt x="57150" y="251137"/>
                </a:moveTo>
                <a:cubicBezTo>
                  <a:pt x="88713" y="251137"/>
                  <a:pt x="114300" y="276724"/>
                  <a:pt x="114300" y="308287"/>
                </a:cubicBezTo>
                <a:cubicBezTo>
                  <a:pt x="114300" y="339850"/>
                  <a:pt x="88713" y="365437"/>
                  <a:pt x="57150" y="365437"/>
                </a:cubicBezTo>
                <a:cubicBezTo>
                  <a:pt x="25587" y="365437"/>
                  <a:pt x="0" y="339850"/>
                  <a:pt x="0" y="308287"/>
                </a:cubicBezTo>
                <a:cubicBezTo>
                  <a:pt x="0" y="276724"/>
                  <a:pt x="25587" y="251137"/>
                  <a:pt x="57150" y="251137"/>
                </a:cubicBezTo>
                <a:close/>
                <a:moveTo>
                  <a:pt x="2126483" y="0"/>
                </a:moveTo>
                <a:cubicBezTo>
                  <a:pt x="2158046" y="0"/>
                  <a:pt x="2183633" y="25587"/>
                  <a:pt x="2183633" y="57150"/>
                </a:cubicBezTo>
                <a:cubicBezTo>
                  <a:pt x="2183633" y="88713"/>
                  <a:pt x="2158046" y="114300"/>
                  <a:pt x="2126483" y="114300"/>
                </a:cubicBezTo>
                <a:cubicBezTo>
                  <a:pt x="2094920" y="114300"/>
                  <a:pt x="2069333" y="88713"/>
                  <a:pt x="2069333" y="57150"/>
                </a:cubicBezTo>
                <a:cubicBezTo>
                  <a:pt x="2069333" y="25587"/>
                  <a:pt x="2094920" y="0"/>
                  <a:pt x="2126483" y="0"/>
                </a:cubicBezTo>
                <a:close/>
                <a:moveTo>
                  <a:pt x="1830864" y="0"/>
                </a:moveTo>
                <a:cubicBezTo>
                  <a:pt x="1862427" y="0"/>
                  <a:pt x="1888014" y="25587"/>
                  <a:pt x="1888014" y="57150"/>
                </a:cubicBezTo>
                <a:cubicBezTo>
                  <a:pt x="1888014" y="88713"/>
                  <a:pt x="1862427" y="114300"/>
                  <a:pt x="1830864" y="114300"/>
                </a:cubicBezTo>
                <a:cubicBezTo>
                  <a:pt x="1799301" y="114300"/>
                  <a:pt x="1773714" y="88713"/>
                  <a:pt x="1773714" y="57150"/>
                </a:cubicBezTo>
                <a:cubicBezTo>
                  <a:pt x="1773714" y="25587"/>
                  <a:pt x="1799301" y="0"/>
                  <a:pt x="1830864" y="0"/>
                </a:cubicBezTo>
                <a:close/>
                <a:moveTo>
                  <a:pt x="1535245" y="0"/>
                </a:moveTo>
                <a:cubicBezTo>
                  <a:pt x="1566808" y="0"/>
                  <a:pt x="1592395" y="25587"/>
                  <a:pt x="1592395" y="57150"/>
                </a:cubicBezTo>
                <a:cubicBezTo>
                  <a:pt x="1592395" y="88713"/>
                  <a:pt x="1566808" y="114300"/>
                  <a:pt x="1535245" y="114300"/>
                </a:cubicBezTo>
                <a:cubicBezTo>
                  <a:pt x="1503682" y="114300"/>
                  <a:pt x="1478095" y="88713"/>
                  <a:pt x="1478095" y="57150"/>
                </a:cubicBezTo>
                <a:cubicBezTo>
                  <a:pt x="1478095" y="25587"/>
                  <a:pt x="1503682" y="0"/>
                  <a:pt x="1535245" y="0"/>
                </a:cubicBezTo>
                <a:close/>
                <a:moveTo>
                  <a:pt x="1239626" y="0"/>
                </a:moveTo>
                <a:cubicBezTo>
                  <a:pt x="1271189" y="0"/>
                  <a:pt x="1296776" y="25587"/>
                  <a:pt x="1296776" y="57150"/>
                </a:cubicBezTo>
                <a:cubicBezTo>
                  <a:pt x="1296776" y="88713"/>
                  <a:pt x="1271189" y="114300"/>
                  <a:pt x="1239626" y="114300"/>
                </a:cubicBezTo>
                <a:cubicBezTo>
                  <a:pt x="1208063" y="114300"/>
                  <a:pt x="1182476" y="88713"/>
                  <a:pt x="1182476" y="57150"/>
                </a:cubicBezTo>
                <a:cubicBezTo>
                  <a:pt x="1182476" y="25587"/>
                  <a:pt x="1208063" y="0"/>
                  <a:pt x="1239626" y="0"/>
                </a:cubicBezTo>
                <a:close/>
                <a:moveTo>
                  <a:pt x="944007" y="0"/>
                </a:moveTo>
                <a:cubicBezTo>
                  <a:pt x="975570" y="0"/>
                  <a:pt x="1001157" y="25587"/>
                  <a:pt x="1001157" y="57150"/>
                </a:cubicBezTo>
                <a:cubicBezTo>
                  <a:pt x="1001157" y="88713"/>
                  <a:pt x="975570" y="114300"/>
                  <a:pt x="944007" y="114300"/>
                </a:cubicBezTo>
                <a:cubicBezTo>
                  <a:pt x="912444" y="114300"/>
                  <a:pt x="886857" y="88713"/>
                  <a:pt x="886857" y="57150"/>
                </a:cubicBezTo>
                <a:cubicBezTo>
                  <a:pt x="886857" y="25587"/>
                  <a:pt x="912444" y="0"/>
                  <a:pt x="944007" y="0"/>
                </a:cubicBezTo>
                <a:close/>
                <a:moveTo>
                  <a:pt x="648388" y="0"/>
                </a:moveTo>
                <a:cubicBezTo>
                  <a:pt x="679951" y="0"/>
                  <a:pt x="705538" y="25587"/>
                  <a:pt x="705538" y="57150"/>
                </a:cubicBezTo>
                <a:cubicBezTo>
                  <a:pt x="705538" y="88713"/>
                  <a:pt x="679951" y="114300"/>
                  <a:pt x="648388" y="114300"/>
                </a:cubicBezTo>
                <a:cubicBezTo>
                  <a:pt x="616825" y="114300"/>
                  <a:pt x="591238" y="88713"/>
                  <a:pt x="591238" y="57150"/>
                </a:cubicBezTo>
                <a:cubicBezTo>
                  <a:pt x="591238" y="25587"/>
                  <a:pt x="616825" y="0"/>
                  <a:pt x="648388" y="0"/>
                </a:cubicBezTo>
                <a:close/>
                <a:moveTo>
                  <a:pt x="352769" y="0"/>
                </a:moveTo>
                <a:cubicBezTo>
                  <a:pt x="384332" y="0"/>
                  <a:pt x="409919" y="25587"/>
                  <a:pt x="409919" y="57150"/>
                </a:cubicBezTo>
                <a:cubicBezTo>
                  <a:pt x="409919" y="88713"/>
                  <a:pt x="384332" y="114300"/>
                  <a:pt x="352769" y="114300"/>
                </a:cubicBezTo>
                <a:cubicBezTo>
                  <a:pt x="321206" y="114300"/>
                  <a:pt x="295619" y="88713"/>
                  <a:pt x="295619" y="57150"/>
                </a:cubicBezTo>
                <a:cubicBezTo>
                  <a:pt x="295619" y="25587"/>
                  <a:pt x="321206" y="0"/>
                  <a:pt x="352769" y="0"/>
                </a:cubicBezTo>
                <a:close/>
                <a:moveTo>
                  <a:pt x="57150" y="0"/>
                </a:moveTo>
                <a:cubicBezTo>
                  <a:pt x="88713" y="0"/>
                  <a:pt x="114300" y="25587"/>
                  <a:pt x="114300" y="57150"/>
                </a:cubicBezTo>
                <a:cubicBezTo>
                  <a:pt x="114300" y="88713"/>
                  <a:pt x="88713" y="114300"/>
                  <a:pt x="57150" y="114300"/>
                </a:cubicBezTo>
                <a:cubicBezTo>
                  <a:pt x="25587" y="114300"/>
                  <a:pt x="0" y="88713"/>
                  <a:pt x="0" y="57150"/>
                </a:cubicBezTo>
                <a:cubicBezTo>
                  <a:pt x="0" y="25587"/>
                  <a:pt x="25587" y="0"/>
                  <a:pt x="5715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876ED964-2790-48D4-8B23-EC619D6DCF1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86" r="23986"/>
          <a:stretch/>
        </p:blipFill>
        <p:spPr>
          <a:xfrm>
            <a:off x="6723240" y="809556"/>
            <a:ext cx="5370332" cy="6881083"/>
          </a:xfrm>
          <a:prstGeom prst="rect">
            <a:avLst/>
          </a:prstGeom>
          <a:effectLst>
            <a:outerShdw dir="2700000" sx="102000" sy="102000" algn="tl" rotWithShape="0">
              <a:schemeClr val="bg1">
                <a:alpha val="40000"/>
              </a:schemeClr>
            </a:outerShdw>
          </a:effectLst>
        </p:spPr>
      </p:pic>
      <p:sp>
        <p:nvSpPr>
          <p:cNvPr id="54" name="Oval 53">
            <a:extLst>
              <a:ext uri="{FF2B5EF4-FFF2-40B4-BE49-F238E27FC236}">
                <a16:creationId xmlns:a16="http://schemas.microsoft.com/office/drawing/2014/main" id="{3FC6EAD7-BF06-4BEB-9C49-2A0001A236B1}"/>
              </a:ext>
            </a:extLst>
          </p:cNvPr>
          <p:cNvSpPr/>
          <p:nvPr/>
        </p:nvSpPr>
        <p:spPr>
          <a:xfrm>
            <a:off x="-1693026" y="5125149"/>
            <a:ext cx="4696784" cy="469678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6F347D29-7329-4350-A3CF-9E232F24E59B}"/>
              </a:ext>
            </a:extLst>
          </p:cNvPr>
          <p:cNvSpPr/>
          <p:nvPr/>
        </p:nvSpPr>
        <p:spPr>
          <a:xfrm>
            <a:off x="-171990" y="6280420"/>
            <a:ext cx="2862054" cy="2862054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5132F33-1777-48C8-9E3C-B1E0CD0CA586}"/>
              </a:ext>
            </a:extLst>
          </p:cNvPr>
          <p:cNvSpPr/>
          <p:nvPr/>
        </p:nvSpPr>
        <p:spPr>
          <a:xfrm>
            <a:off x="3710854" y="4920780"/>
            <a:ext cx="2867040" cy="1396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418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8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Montserrat ExtraBold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5</cp:revision>
  <dcterms:created xsi:type="dcterms:W3CDTF">2021-08-03T03:57:12Z</dcterms:created>
  <dcterms:modified xsi:type="dcterms:W3CDTF">2021-08-03T08:46:42Z</dcterms:modified>
</cp:coreProperties>
</file>