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20" y="-96"/>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A9648A-7229-4BB4-A444-0428D90A7F18}" type="datetimeFigureOut">
              <a:rPr lang="en-US" smtClean="0"/>
              <a:t>5/21/2019</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5BC8D3-0B98-4B3F-B1A8-BF80D3BF6D28}" type="slidenum">
              <a:rPr lang="en-US" smtClean="0"/>
              <a:t>‹#›</a:t>
            </a:fld>
            <a:endParaRPr lang="en-US"/>
          </a:p>
        </p:txBody>
      </p:sp>
    </p:spTree>
    <p:extLst>
      <p:ext uri="{BB962C8B-B14F-4D97-AF65-F5344CB8AC3E}">
        <p14:creationId xmlns:p14="http://schemas.microsoft.com/office/powerpoint/2010/main" val="3493221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BC8D3-0B98-4B3F-B1A8-BF80D3BF6D28}" type="slidenum">
              <a:rPr lang="en-US" smtClean="0"/>
              <a:t>1</a:t>
            </a:fld>
            <a:endParaRPr lang="en-US"/>
          </a:p>
        </p:txBody>
      </p:sp>
    </p:spTree>
    <p:extLst>
      <p:ext uri="{BB962C8B-B14F-4D97-AF65-F5344CB8AC3E}">
        <p14:creationId xmlns:p14="http://schemas.microsoft.com/office/powerpoint/2010/main" val="3963573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088DFC-4F38-42EC-9005-5BDD1E00D803}" type="datetimeFigureOut">
              <a:rPr lang="en-US" smtClean="0"/>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3491253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88DFC-4F38-42EC-9005-5BDD1E00D803}" type="datetimeFigureOut">
              <a:rPr lang="en-US" smtClean="0"/>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3036208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0415" y="274639"/>
            <a:ext cx="3654531"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589" y="274639"/>
            <a:ext cx="1076468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88DFC-4F38-42EC-9005-5BDD1E00D803}" type="datetimeFigureOut">
              <a:rPr lang="en-US" smtClean="0"/>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506809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88DFC-4F38-42EC-9005-5BDD1E00D803}" type="datetimeFigureOut">
              <a:rPr lang="en-US" smtClean="0"/>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335401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088DFC-4F38-42EC-9005-5BDD1E00D803}" type="datetimeFigureOut">
              <a:rPr lang="en-US" smtClean="0"/>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85579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589" y="1600201"/>
            <a:ext cx="720960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5341" y="1600201"/>
            <a:ext cx="7209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088DFC-4F38-42EC-9005-5BDD1E00D803}" type="datetimeFigureOut">
              <a:rPr lang="en-US" smtClean="0"/>
              <a:t>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542361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088DFC-4F38-42EC-9005-5BDD1E00D803}" type="datetimeFigureOut">
              <a:rPr lang="en-US" smtClean="0"/>
              <a:t>5/21/2019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3917270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088DFC-4F38-42EC-9005-5BDD1E00D803}" type="datetimeFigureOut">
              <a:rPr lang="en-US" smtClean="0"/>
              <a:t>5/21/2019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4164686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88DFC-4F38-42EC-9005-5BDD1E00D803}" type="datetimeFigureOut">
              <a:rPr lang="en-US" smtClean="0"/>
              <a:t>5/21/2019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6353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88DFC-4F38-42EC-9005-5BDD1E00D803}" type="datetimeFigureOut">
              <a:rPr lang="en-US" smtClean="0"/>
              <a:t>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2101272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88DFC-4F38-42EC-9005-5BDD1E00D803}" type="datetimeFigureOut">
              <a:rPr lang="en-US" smtClean="0"/>
              <a:t>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9291D8-9480-44E3-A722-61DB641F44AA}" type="slidenum">
              <a:rPr lang="en-US" smtClean="0"/>
              <a:t>‹#›</a:t>
            </a:fld>
            <a:endParaRPr lang="en-US"/>
          </a:p>
        </p:txBody>
      </p:sp>
    </p:spTree>
    <p:extLst>
      <p:ext uri="{BB962C8B-B14F-4D97-AF65-F5344CB8AC3E}">
        <p14:creationId xmlns:p14="http://schemas.microsoft.com/office/powerpoint/2010/main" val="2014736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88DFC-4F38-42EC-9005-5BDD1E00D803}" type="datetimeFigureOut">
              <a:rPr lang="en-US" smtClean="0"/>
              <a:t>5/21/2019</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291D8-9480-44E3-A722-61DB641F44AA}" type="slidenum">
              <a:rPr lang="en-US" smtClean="0"/>
              <a:t>‹#›</a:t>
            </a:fld>
            <a:endParaRPr lang="en-US"/>
          </a:p>
        </p:txBody>
      </p:sp>
    </p:spTree>
    <p:extLst>
      <p:ext uri="{BB962C8B-B14F-4D97-AF65-F5344CB8AC3E}">
        <p14:creationId xmlns:p14="http://schemas.microsoft.com/office/powerpoint/2010/main" val="3891099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27162" y="1295400"/>
            <a:ext cx="8991600" cy="1143000"/>
          </a:xfrm>
        </p:spPr>
        <p:txBody>
          <a:bodyPr>
            <a:normAutofit/>
          </a:bodyPr>
          <a:lstStyle/>
          <a:p>
            <a:r>
              <a:rPr lang="en-US" sz="5400" b="1" dirty="0" smtClean="0">
                <a:solidFill>
                  <a:srgbClr val="0070C0"/>
                </a:solidFill>
                <a:latin typeface="Agency FB" panose="020B0503020202020204" pitchFamily="34" charset="0"/>
              </a:rPr>
              <a:t>PSD </a:t>
            </a:r>
            <a:r>
              <a:rPr lang="en-US" sz="5400" b="1" dirty="0">
                <a:solidFill>
                  <a:srgbClr val="0070C0"/>
                </a:solidFill>
                <a:latin typeface="Agency FB" panose="020B0503020202020204" pitchFamily="34" charset="0"/>
              </a:rPr>
              <a:t>to </a:t>
            </a:r>
            <a:r>
              <a:rPr lang="en-US" sz="5400" b="1" dirty="0" smtClean="0">
                <a:solidFill>
                  <a:srgbClr val="0070C0"/>
                </a:solidFill>
                <a:latin typeface="Agency FB" panose="020B0503020202020204" pitchFamily="34" charset="0"/>
              </a:rPr>
              <a:t>Joomla Conversion Services</a:t>
            </a:r>
            <a:r>
              <a:rPr lang="en-US" sz="5400" b="1" dirty="0" smtClean="0">
                <a:solidFill>
                  <a:srgbClr val="0070C0"/>
                </a:solidFill>
                <a:latin typeface="Agency FB" panose="020B0503020202020204" pitchFamily="34" charset="0"/>
              </a:rPr>
              <a:t> </a:t>
            </a:r>
            <a:endParaRPr lang="en-US" sz="5400" b="1" dirty="0">
              <a:solidFill>
                <a:srgbClr val="0070C0"/>
              </a:solidFill>
              <a:latin typeface="Agency FB" panose="020B0503020202020204" pitchFamily="34" charset="0"/>
            </a:endParaRPr>
          </a:p>
        </p:txBody>
      </p:sp>
      <p:pic>
        <p:nvPicPr>
          <p:cNvPr id="1028" name="Picture 4" descr="C:\Users\hp\Desktop\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1176" y="326549"/>
            <a:ext cx="3343571" cy="89265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045373" y="6150114"/>
            <a:ext cx="3177473" cy="707886"/>
          </a:xfrm>
          <a:prstGeom prst="rect">
            <a:avLst/>
          </a:prstGeom>
        </p:spPr>
        <p:txBody>
          <a:bodyPr wrap="none">
            <a:spAutoFit/>
          </a:bodyPr>
          <a:lstStyle/>
          <a:p>
            <a:r>
              <a:rPr lang="en-US" sz="4000" b="1" dirty="0">
                <a:latin typeface="Agency FB" panose="020B0503020202020204" pitchFamily="34" charset="0"/>
              </a:rPr>
              <a:t>+91 172 4735229</a:t>
            </a:r>
          </a:p>
        </p:txBody>
      </p:sp>
      <p:sp>
        <p:nvSpPr>
          <p:cNvPr id="6" name="Rectangle 5"/>
          <p:cNvSpPr/>
          <p:nvPr/>
        </p:nvSpPr>
        <p:spPr>
          <a:xfrm>
            <a:off x="8388512" y="6096000"/>
            <a:ext cx="3725700" cy="707886"/>
          </a:xfrm>
          <a:prstGeom prst="rect">
            <a:avLst/>
          </a:prstGeom>
        </p:spPr>
        <p:txBody>
          <a:bodyPr wrap="none">
            <a:spAutoFit/>
          </a:bodyPr>
          <a:lstStyle/>
          <a:p>
            <a:r>
              <a:rPr lang="en-US" sz="4000" b="1" dirty="0">
                <a:latin typeface="Agency FB" panose="020B0503020202020204" pitchFamily="34" charset="0"/>
              </a:rPr>
              <a:t>sales@css-tree.com</a:t>
            </a:r>
          </a:p>
        </p:txBody>
      </p:sp>
      <p:pic>
        <p:nvPicPr>
          <p:cNvPr id="1029" name="Picture 5" descr="C:\Users\hp\Desktop\Call-5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6409" y="6189914"/>
            <a:ext cx="609788" cy="6097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hp\Desktop\emai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79079" y="6201293"/>
            <a:ext cx="580507" cy="580507"/>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hp\Desktop\f2fe9d75-6d40-4364-be6e-9a00d6d5eb9a.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4812" y="2316163"/>
            <a:ext cx="8801100" cy="3475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507564"/>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08212" y="435114"/>
            <a:ext cx="8682185" cy="707886"/>
          </a:xfrm>
          <a:prstGeom prst="rect">
            <a:avLst/>
          </a:prstGeom>
        </p:spPr>
        <p:txBody>
          <a:bodyPr wrap="none">
            <a:spAutoFit/>
          </a:bodyPr>
          <a:lstStyle/>
          <a:p>
            <a:r>
              <a:rPr lang="en-US" sz="4000" b="1" dirty="0">
                <a:solidFill>
                  <a:srgbClr val="0070C0"/>
                </a:solidFill>
                <a:latin typeface="Agency FB" panose="020B0503020202020204" pitchFamily="34" charset="0"/>
              </a:rPr>
              <a:t>High-Quality PSD to Joomla Conversion Services</a:t>
            </a:r>
          </a:p>
        </p:txBody>
      </p:sp>
      <p:sp>
        <p:nvSpPr>
          <p:cNvPr id="3" name="Rectangle 2"/>
          <p:cNvSpPr/>
          <p:nvPr/>
        </p:nvSpPr>
        <p:spPr>
          <a:xfrm>
            <a:off x="5713412" y="2073057"/>
            <a:ext cx="5410200" cy="3108543"/>
          </a:xfrm>
          <a:prstGeom prst="rect">
            <a:avLst/>
          </a:prstGeom>
        </p:spPr>
        <p:txBody>
          <a:bodyPr wrap="square">
            <a:spAutoFit/>
          </a:bodyPr>
          <a:lstStyle/>
          <a:p>
            <a:r>
              <a:rPr lang="en-US" sz="2800" dirty="0">
                <a:solidFill>
                  <a:srgbClr val="002060"/>
                </a:solidFill>
                <a:latin typeface="Agency FB" panose="020B0503020202020204" pitchFamily="34" charset="0"/>
              </a:rPr>
              <a:t>Joomla is an influential Content Management System (CMS) which can build websites and online applications with utmost utility. An open source solution, Joomla is extensively used worldwide for all types of websites and has the ability to handle all sorts of traffic load seamlessly.</a:t>
            </a:r>
          </a:p>
        </p:txBody>
      </p:sp>
      <p:pic>
        <p:nvPicPr>
          <p:cNvPr id="2050" name="Picture 2" descr="C:\Users\hp\Desktop\psd-to-joomla-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025" y="1649412"/>
            <a:ext cx="4217987" cy="4217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506050"/>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817812" y="435114"/>
            <a:ext cx="6864380" cy="707886"/>
          </a:xfrm>
          <a:prstGeom prst="rect">
            <a:avLst/>
          </a:prstGeom>
        </p:spPr>
        <p:txBody>
          <a:bodyPr wrap="none">
            <a:spAutoFit/>
          </a:bodyPr>
          <a:lstStyle/>
          <a:p>
            <a:r>
              <a:rPr lang="en-US" sz="4000" b="1" dirty="0" smtClean="0">
                <a:solidFill>
                  <a:srgbClr val="0070C0"/>
                </a:solidFill>
                <a:latin typeface="Agency FB" panose="020B0503020202020204" pitchFamily="34" charset="0"/>
              </a:rPr>
              <a:t>Joomla Theme/Template Development</a:t>
            </a:r>
            <a:endParaRPr lang="en-US" sz="4000" b="1" dirty="0">
              <a:solidFill>
                <a:srgbClr val="0070C0"/>
              </a:solidFill>
              <a:latin typeface="Agency FB" panose="020B0503020202020204" pitchFamily="34" charset="0"/>
            </a:endParaRPr>
          </a:p>
        </p:txBody>
      </p:sp>
      <p:pic>
        <p:nvPicPr>
          <p:cNvPr id="3074" name="Picture 2" descr="C:\Users\hp\Desktop\amely-template-m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695" y="1193759"/>
            <a:ext cx="5185117" cy="520704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865813" y="1828800"/>
            <a:ext cx="4876800" cy="3539430"/>
          </a:xfrm>
          <a:prstGeom prst="rect">
            <a:avLst/>
          </a:prstGeom>
        </p:spPr>
        <p:txBody>
          <a:bodyPr wrap="square">
            <a:spAutoFit/>
          </a:bodyPr>
          <a:lstStyle/>
          <a:p>
            <a:r>
              <a:rPr lang="en-US" sz="2800" dirty="0">
                <a:solidFill>
                  <a:srgbClr val="002060"/>
                </a:solidFill>
                <a:latin typeface="Agency FB" panose="020B0503020202020204" pitchFamily="34" charset="0"/>
              </a:rPr>
              <a:t>Do you want to change the way your site looks? Joomla template development services could help you. Basically, two types of templates used by the Joomla which are Front-end and Back-end. CSS Tree offering the best conversion services on Front-end and Back-end too according to your need. .</a:t>
            </a:r>
          </a:p>
        </p:txBody>
      </p:sp>
    </p:spTree>
    <p:extLst>
      <p:ext uri="{BB962C8B-B14F-4D97-AF65-F5344CB8AC3E}">
        <p14:creationId xmlns:p14="http://schemas.microsoft.com/office/powerpoint/2010/main" val="760589203"/>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894012" y="304800"/>
            <a:ext cx="7043916" cy="707886"/>
          </a:xfrm>
          <a:prstGeom prst="rect">
            <a:avLst/>
          </a:prstGeom>
        </p:spPr>
        <p:txBody>
          <a:bodyPr wrap="none">
            <a:spAutoFit/>
          </a:bodyPr>
          <a:lstStyle/>
          <a:p>
            <a:r>
              <a:rPr lang="en-US" sz="4000" b="1" dirty="0">
                <a:solidFill>
                  <a:srgbClr val="0070C0"/>
                </a:solidFill>
                <a:latin typeface="Agency FB" panose="020B0503020202020204" pitchFamily="34" charset="0"/>
              </a:rPr>
              <a:t>Joomla </a:t>
            </a:r>
            <a:r>
              <a:rPr lang="en-US" sz="4000" b="1" dirty="0" smtClean="0">
                <a:solidFill>
                  <a:srgbClr val="0070C0"/>
                </a:solidFill>
                <a:latin typeface="Agency FB" panose="020B0503020202020204" pitchFamily="34" charset="0"/>
              </a:rPr>
              <a:t>Theme/Template Customization</a:t>
            </a:r>
            <a:endParaRPr lang="en-US" sz="4000" b="1" dirty="0">
              <a:solidFill>
                <a:srgbClr val="0070C0"/>
              </a:solidFill>
              <a:latin typeface="Agency FB" panose="020B0503020202020204" pitchFamily="34" charset="0"/>
            </a:endParaRPr>
          </a:p>
        </p:txBody>
      </p:sp>
      <p:pic>
        <p:nvPicPr>
          <p:cNvPr id="4099" name="Picture 3" descr="C:\Users\hp\Desktop\learnmate-templa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612" y="1524000"/>
            <a:ext cx="4343400" cy="436176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08612" y="1935167"/>
            <a:ext cx="6092825" cy="3539430"/>
          </a:xfrm>
          <a:prstGeom prst="rect">
            <a:avLst/>
          </a:prstGeom>
        </p:spPr>
        <p:txBody>
          <a:bodyPr>
            <a:spAutoFit/>
          </a:bodyPr>
          <a:lstStyle/>
          <a:p>
            <a:r>
              <a:rPr lang="en-US" sz="2800" dirty="0">
                <a:solidFill>
                  <a:srgbClr val="002060"/>
                </a:solidFill>
                <a:latin typeface="Agency FB" panose="020B0503020202020204" pitchFamily="34" charset="0"/>
              </a:rPr>
              <a:t>Joomla is an open source content management system where an idea could become reality. Every business has a different requirement on a diverse scale. Template customization is precise necessary according to the need of business which will be fulfilled under Joomla template customization. Our experts are highly skilled to develop a custom Joomla website or application.</a:t>
            </a:r>
          </a:p>
        </p:txBody>
      </p:sp>
    </p:spTree>
    <p:extLst>
      <p:ext uri="{BB962C8B-B14F-4D97-AF65-F5344CB8AC3E}">
        <p14:creationId xmlns:p14="http://schemas.microsoft.com/office/powerpoint/2010/main" val="1164552723"/>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198812" y="587514"/>
            <a:ext cx="6540573" cy="707886"/>
          </a:xfrm>
          <a:prstGeom prst="rect">
            <a:avLst/>
          </a:prstGeom>
        </p:spPr>
        <p:txBody>
          <a:bodyPr wrap="none">
            <a:spAutoFit/>
          </a:bodyPr>
          <a:lstStyle/>
          <a:p>
            <a:r>
              <a:rPr lang="en-US" sz="4000" b="1" dirty="0">
                <a:solidFill>
                  <a:srgbClr val="0070C0"/>
                </a:solidFill>
                <a:latin typeface="Agency FB" panose="020B0503020202020204" pitchFamily="34" charset="0"/>
              </a:rPr>
              <a:t>Joomla </a:t>
            </a:r>
            <a:r>
              <a:rPr lang="en-US" sz="4000" b="1" dirty="0" smtClean="0">
                <a:solidFill>
                  <a:srgbClr val="0070C0"/>
                </a:solidFill>
                <a:latin typeface="Agency FB" panose="020B0503020202020204" pitchFamily="34" charset="0"/>
              </a:rPr>
              <a:t>Theme/Template Integration</a:t>
            </a:r>
            <a:endParaRPr lang="en-US" sz="4000" b="1" dirty="0">
              <a:solidFill>
                <a:srgbClr val="0070C0"/>
              </a:solidFill>
              <a:latin typeface="Agency FB" panose="020B0503020202020204" pitchFamily="34" charset="0"/>
            </a:endParaRPr>
          </a:p>
        </p:txBody>
      </p:sp>
      <p:pic>
        <p:nvPicPr>
          <p:cNvPr id="5123" name="Picture 3" descr="C:\Users\hp\Desktop\ZT-maxazine-535x54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612" y="1828800"/>
            <a:ext cx="3913129" cy="39497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5561012" y="1946970"/>
            <a:ext cx="5334000" cy="3539430"/>
          </a:xfrm>
          <a:prstGeom prst="rect">
            <a:avLst/>
          </a:prstGeom>
        </p:spPr>
        <p:txBody>
          <a:bodyPr wrap="square">
            <a:spAutoFit/>
          </a:bodyPr>
          <a:lstStyle/>
          <a:p>
            <a:r>
              <a:rPr lang="en-US" sz="2800" dirty="0">
                <a:solidFill>
                  <a:srgbClr val="002060"/>
                </a:solidFill>
                <a:latin typeface="Agency FB" panose="020B0503020202020204" pitchFamily="34" charset="0"/>
              </a:rPr>
              <a:t>CSS Tree has the highly experienced developers. We offer the Joomla template integration with the latest PHP and Joomla versions. We design theme to deliver the better ROI with complete data and IPR security. Our experts work with the latest version of this CMS platform to provide the best template integration.</a:t>
            </a:r>
          </a:p>
        </p:txBody>
      </p:sp>
    </p:spTree>
    <p:extLst>
      <p:ext uri="{BB962C8B-B14F-4D97-AF65-F5344CB8AC3E}">
        <p14:creationId xmlns:p14="http://schemas.microsoft.com/office/powerpoint/2010/main" val="3554625327"/>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198812" y="511314"/>
            <a:ext cx="6522940" cy="707886"/>
          </a:xfrm>
          <a:prstGeom prst="rect">
            <a:avLst/>
          </a:prstGeom>
        </p:spPr>
        <p:txBody>
          <a:bodyPr wrap="none">
            <a:spAutoFit/>
          </a:bodyPr>
          <a:lstStyle/>
          <a:p>
            <a:r>
              <a:rPr lang="en-US" sz="4000" b="1" dirty="0">
                <a:solidFill>
                  <a:srgbClr val="0070C0"/>
                </a:solidFill>
                <a:latin typeface="Agency FB" panose="020B0503020202020204" pitchFamily="34" charset="0"/>
              </a:rPr>
              <a:t>Joomla </a:t>
            </a:r>
            <a:r>
              <a:rPr lang="en-US" sz="4000" b="1" dirty="0" smtClean="0">
                <a:solidFill>
                  <a:srgbClr val="0070C0"/>
                </a:solidFill>
                <a:latin typeface="Agency FB" panose="020B0503020202020204" pitchFamily="34" charset="0"/>
              </a:rPr>
              <a:t>Custom Module Development</a:t>
            </a:r>
            <a:endParaRPr lang="en-US" sz="4000" b="1" dirty="0">
              <a:solidFill>
                <a:srgbClr val="0070C0"/>
              </a:solidFill>
              <a:latin typeface="Agency FB" panose="020B0503020202020204" pitchFamily="34" charset="0"/>
            </a:endParaRPr>
          </a:p>
        </p:txBody>
      </p:sp>
      <p:sp>
        <p:nvSpPr>
          <p:cNvPr id="4" name="Rectangle 3"/>
          <p:cNvSpPr/>
          <p:nvPr/>
        </p:nvSpPr>
        <p:spPr>
          <a:xfrm>
            <a:off x="6021387" y="2438400"/>
            <a:ext cx="6092825" cy="2677656"/>
          </a:xfrm>
          <a:prstGeom prst="rect">
            <a:avLst/>
          </a:prstGeom>
        </p:spPr>
        <p:txBody>
          <a:bodyPr>
            <a:spAutoFit/>
          </a:bodyPr>
          <a:lstStyle/>
          <a:p>
            <a:r>
              <a:rPr lang="en-US" sz="2800" dirty="0">
                <a:solidFill>
                  <a:srgbClr val="002060"/>
                </a:solidFill>
                <a:latin typeface="Agency FB" panose="020B0503020202020204" pitchFamily="34" charset="0"/>
              </a:rPr>
              <a:t>Modules are managed in Joomla! Our experienced Joomla designers create modules according to the need of business. Customers could also give the custom position for the module which will justify your specific prerequisite. Contact us to know more about Joomla custom module development</a:t>
            </a:r>
          </a:p>
        </p:txBody>
      </p:sp>
      <p:pic>
        <p:nvPicPr>
          <p:cNvPr id="6146" name="Picture 2" descr="C:\Users\hp\Desktop\joomlavv.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688" y="1612900"/>
            <a:ext cx="5438924" cy="4328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90852"/>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427412" y="304800"/>
            <a:ext cx="5222905" cy="707886"/>
          </a:xfrm>
          <a:prstGeom prst="rect">
            <a:avLst/>
          </a:prstGeom>
        </p:spPr>
        <p:txBody>
          <a:bodyPr wrap="none">
            <a:spAutoFit/>
          </a:bodyPr>
          <a:lstStyle/>
          <a:p>
            <a:r>
              <a:rPr lang="en-US" sz="4000" b="1" dirty="0">
                <a:solidFill>
                  <a:srgbClr val="0070C0"/>
                </a:solidFill>
                <a:latin typeface="Agency FB" panose="020B0503020202020204" pitchFamily="34" charset="0"/>
              </a:rPr>
              <a:t>Joomla Website Maintenance</a:t>
            </a:r>
          </a:p>
        </p:txBody>
      </p:sp>
      <p:sp>
        <p:nvSpPr>
          <p:cNvPr id="3" name="Rectangle 2"/>
          <p:cNvSpPr/>
          <p:nvPr/>
        </p:nvSpPr>
        <p:spPr>
          <a:xfrm>
            <a:off x="6246812" y="1828800"/>
            <a:ext cx="4953000" cy="3539430"/>
          </a:xfrm>
          <a:prstGeom prst="rect">
            <a:avLst/>
          </a:prstGeom>
        </p:spPr>
        <p:txBody>
          <a:bodyPr wrap="square">
            <a:spAutoFit/>
          </a:bodyPr>
          <a:lstStyle/>
          <a:p>
            <a:r>
              <a:rPr lang="en-US" sz="2800" dirty="0">
                <a:solidFill>
                  <a:srgbClr val="002060"/>
                </a:solidFill>
                <a:latin typeface="Agency FB" panose="020B0503020202020204" pitchFamily="34" charset="0"/>
              </a:rPr>
              <a:t>CSS Tree offers a proficient and affordable Joomla website maintenance services within your budget. Our experts will take care of all the technical issues come in maintaining a Joomla website. Our team of experts provides the 24x7 support system with daily database backup- facilities.</a:t>
            </a:r>
          </a:p>
        </p:txBody>
      </p:sp>
      <p:pic>
        <p:nvPicPr>
          <p:cNvPr id="7170" name="Picture 2" descr="C:\Users\hp\Desktop\joomla-maintenanc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2" y="1905000"/>
            <a:ext cx="5635752"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6125023"/>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443245" y="358914"/>
            <a:ext cx="6537367" cy="707886"/>
          </a:xfrm>
          <a:prstGeom prst="rect">
            <a:avLst/>
          </a:prstGeom>
        </p:spPr>
        <p:txBody>
          <a:bodyPr wrap="none">
            <a:spAutoFit/>
          </a:bodyPr>
          <a:lstStyle/>
          <a:p>
            <a:r>
              <a:rPr lang="en-US" sz="4000" b="1" dirty="0">
                <a:solidFill>
                  <a:srgbClr val="0070C0"/>
                </a:solidFill>
                <a:latin typeface="Agency FB" panose="020B0503020202020204" pitchFamily="34" charset="0"/>
              </a:rPr>
              <a:t>Joomla </a:t>
            </a:r>
            <a:r>
              <a:rPr lang="en-US" sz="4000" b="1" dirty="0" smtClean="0">
                <a:solidFill>
                  <a:srgbClr val="0070C0"/>
                </a:solidFill>
                <a:latin typeface="Agency FB" panose="020B0503020202020204" pitchFamily="34" charset="0"/>
              </a:rPr>
              <a:t>Theme/Template Installation</a:t>
            </a:r>
            <a:endParaRPr lang="en-US" sz="4000" b="1" dirty="0">
              <a:solidFill>
                <a:srgbClr val="0070C0"/>
              </a:solidFill>
              <a:latin typeface="Agency FB" panose="020B0503020202020204" pitchFamily="34" charset="0"/>
            </a:endParaRPr>
          </a:p>
        </p:txBody>
      </p:sp>
      <p:pic>
        <p:nvPicPr>
          <p:cNvPr id="8194" name="Picture 2" descr="C:\Users\hp\Desktop\et-yacht-free-responsive-joomla-templa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8" y="1600200"/>
            <a:ext cx="5845175" cy="438388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42012" y="2237868"/>
            <a:ext cx="6092825" cy="3108543"/>
          </a:xfrm>
          <a:prstGeom prst="rect">
            <a:avLst/>
          </a:prstGeom>
        </p:spPr>
        <p:txBody>
          <a:bodyPr>
            <a:spAutoFit/>
          </a:bodyPr>
          <a:lstStyle/>
          <a:p>
            <a:r>
              <a:rPr lang="en-US" sz="2800" dirty="0">
                <a:solidFill>
                  <a:srgbClr val="002060"/>
                </a:solidFill>
                <a:latin typeface="Agency FB" panose="020B0503020202020204" pitchFamily="34" charset="0"/>
              </a:rPr>
              <a:t>CSS Tree would like to provide you Joomla template Installation Services. Installation usually takes 8 - 24 working hours according to the complexity of designs. We could help you in both cases if you have a template or not. Please feel free to contact us; our Support team will get back to you as soon as possible.</a:t>
            </a:r>
          </a:p>
        </p:txBody>
      </p:sp>
    </p:spTree>
    <p:extLst>
      <p:ext uri="{BB962C8B-B14F-4D97-AF65-F5344CB8AC3E}">
        <p14:creationId xmlns:p14="http://schemas.microsoft.com/office/powerpoint/2010/main" val="2965554980"/>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50000">
              <a:schemeClr val="accent5">
                <a:lumMod val="40000"/>
                <a:lumOff val="60000"/>
              </a:schemeClr>
            </a:gs>
            <a:gs pos="100000">
              <a:schemeClr val="accent6">
                <a:lumMod val="75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799012" y="533400"/>
            <a:ext cx="2186817" cy="707886"/>
          </a:xfrm>
          <a:prstGeom prst="rect">
            <a:avLst/>
          </a:prstGeom>
          <a:noFill/>
        </p:spPr>
        <p:txBody>
          <a:bodyPr wrap="none" rtlCol="0">
            <a:spAutoFit/>
          </a:bodyPr>
          <a:lstStyle/>
          <a:p>
            <a:r>
              <a:rPr lang="en-US" sz="4000" b="1" dirty="0" smtClean="0">
                <a:latin typeface="Agency FB" panose="020B0503020202020204" pitchFamily="34" charset="0"/>
              </a:rPr>
              <a:t>Contact Us </a:t>
            </a:r>
            <a:endParaRPr lang="en-US" sz="4000" b="1" dirty="0">
              <a:latin typeface="Agency FB" panose="020B0503020202020204" pitchFamily="34" charset="0"/>
            </a:endParaRPr>
          </a:p>
        </p:txBody>
      </p:sp>
      <p:sp>
        <p:nvSpPr>
          <p:cNvPr id="3" name="Rectangle 2"/>
          <p:cNvSpPr/>
          <p:nvPr/>
        </p:nvSpPr>
        <p:spPr>
          <a:xfrm>
            <a:off x="1065212" y="1967805"/>
            <a:ext cx="10134600" cy="1384995"/>
          </a:xfrm>
          <a:prstGeom prst="rect">
            <a:avLst/>
          </a:prstGeom>
        </p:spPr>
        <p:txBody>
          <a:bodyPr wrap="square">
            <a:spAutoFit/>
          </a:bodyPr>
          <a:lstStyle/>
          <a:p>
            <a:r>
              <a:rPr lang="en-US" sz="2800" b="1" dirty="0">
                <a:latin typeface="Agency FB" panose="020B0503020202020204" pitchFamily="34" charset="0"/>
              </a:rPr>
              <a:t>Address</a:t>
            </a:r>
          </a:p>
          <a:p>
            <a:r>
              <a:rPr lang="en-US" sz="2800" dirty="0">
                <a:solidFill>
                  <a:srgbClr val="FF0000"/>
                </a:solidFill>
                <a:latin typeface="Agency FB" panose="020B0503020202020204" pitchFamily="34" charset="0"/>
              </a:rPr>
              <a:t>CSS TREE, Plot No E-253, Industrial Area, Phase 8B SAS Nagar, Mohali, Punjab 160055, INDIA</a:t>
            </a:r>
          </a:p>
        </p:txBody>
      </p:sp>
      <p:sp>
        <p:nvSpPr>
          <p:cNvPr id="4" name="Rectangle 3"/>
          <p:cNvSpPr/>
          <p:nvPr/>
        </p:nvSpPr>
        <p:spPr>
          <a:xfrm>
            <a:off x="1068387" y="3819197"/>
            <a:ext cx="6092825" cy="954107"/>
          </a:xfrm>
          <a:prstGeom prst="rect">
            <a:avLst/>
          </a:prstGeom>
        </p:spPr>
        <p:txBody>
          <a:bodyPr>
            <a:spAutoFit/>
          </a:bodyPr>
          <a:lstStyle/>
          <a:p>
            <a:r>
              <a:rPr lang="en-US" sz="2800" b="1" dirty="0">
                <a:latin typeface="Agency FB" panose="020B0503020202020204" pitchFamily="34" charset="0"/>
              </a:rPr>
              <a:t>Phone</a:t>
            </a:r>
          </a:p>
          <a:p>
            <a:r>
              <a:rPr lang="en-US" sz="2800" dirty="0">
                <a:solidFill>
                  <a:srgbClr val="FF0000"/>
                </a:solidFill>
                <a:latin typeface="Agency FB" panose="020B0503020202020204" pitchFamily="34" charset="0"/>
              </a:rPr>
              <a:t>+91 172 4735229</a:t>
            </a:r>
          </a:p>
        </p:txBody>
      </p:sp>
      <p:sp>
        <p:nvSpPr>
          <p:cNvPr id="5" name="Rectangle 4"/>
          <p:cNvSpPr/>
          <p:nvPr/>
        </p:nvSpPr>
        <p:spPr>
          <a:xfrm>
            <a:off x="5408612" y="3846493"/>
            <a:ext cx="3429000" cy="954107"/>
          </a:xfrm>
          <a:prstGeom prst="rect">
            <a:avLst/>
          </a:prstGeom>
        </p:spPr>
        <p:txBody>
          <a:bodyPr wrap="square">
            <a:spAutoFit/>
          </a:bodyPr>
          <a:lstStyle/>
          <a:p>
            <a:r>
              <a:rPr lang="en-US" sz="2800" b="1" dirty="0">
                <a:latin typeface="Agency FB" panose="020B0503020202020204" pitchFamily="34" charset="0"/>
              </a:rPr>
              <a:t>Email</a:t>
            </a:r>
          </a:p>
          <a:p>
            <a:r>
              <a:rPr lang="en-US" sz="2800" dirty="0">
                <a:solidFill>
                  <a:srgbClr val="FF0000"/>
                </a:solidFill>
                <a:latin typeface="Agency FB" panose="020B0503020202020204" pitchFamily="34" charset="0"/>
              </a:rPr>
              <a:t>sales@css-tree.com</a:t>
            </a:r>
          </a:p>
        </p:txBody>
      </p:sp>
      <p:sp>
        <p:nvSpPr>
          <p:cNvPr id="6" name="TextBox 5"/>
          <p:cNvSpPr txBox="1"/>
          <p:nvPr/>
        </p:nvSpPr>
        <p:spPr>
          <a:xfrm>
            <a:off x="8990012" y="3819197"/>
            <a:ext cx="1717137" cy="954107"/>
          </a:xfrm>
          <a:prstGeom prst="rect">
            <a:avLst/>
          </a:prstGeom>
          <a:noFill/>
        </p:spPr>
        <p:txBody>
          <a:bodyPr wrap="none" rtlCol="0">
            <a:spAutoFit/>
          </a:bodyPr>
          <a:lstStyle/>
          <a:p>
            <a:r>
              <a:rPr lang="en-US" sz="2800" b="1" dirty="0" smtClean="0">
                <a:latin typeface="Agency FB" panose="020B0503020202020204" pitchFamily="34" charset="0"/>
              </a:rPr>
              <a:t>Visit Us </a:t>
            </a:r>
          </a:p>
          <a:p>
            <a:r>
              <a:rPr lang="en-US" sz="2800" dirty="0" smtClean="0">
                <a:solidFill>
                  <a:srgbClr val="FF0000"/>
                </a:solidFill>
                <a:latin typeface="Agency FB" panose="020B0503020202020204" pitchFamily="34" charset="0"/>
              </a:rPr>
              <a:t>Css-tree.com</a:t>
            </a:r>
            <a:endParaRPr lang="en-US" sz="2800" dirty="0">
              <a:solidFill>
                <a:srgbClr val="FF0000"/>
              </a:solidFill>
              <a:latin typeface="Agency FB" panose="020B0503020202020204" pitchFamily="34" charset="0"/>
            </a:endParaRPr>
          </a:p>
        </p:txBody>
      </p:sp>
    </p:spTree>
    <p:extLst>
      <p:ext uri="{BB962C8B-B14F-4D97-AF65-F5344CB8AC3E}">
        <p14:creationId xmlns:p14="http://schemas.microsoft.com/office/powerpoint/2010/main" val="2119067427"/>
      </p:ext>
    </p:extLst>
  </p:cSld>
  <p:clrMapOvr>
    <a:masterClrMapping/>
  </p:clrMapOvr>
  <mc:AlternateContent xmlns:mc="http://schemas.openxmlformats.org/markup-compatibility/2006">
    <mc:Choice xmlns:p14="http://schemas.microsoft.com/office/powerpoint/2010/main" Requires="p14">
      <p:transition spd="slow" p14:dur="2000" advTm="4000"/>
    </mc:Choice>
    <mc:Fallback>
      <p:transition spd="slow" advTm="4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442</Words>
  <Application>Microsoft Office PowerPoint</Application>
  <PresentationFormat>Custom</PresentationFormat>
  <Paragraphs>27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PSD to Joomla Conversion Services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PSD to Joomla Conversion Services</dc:title>
  <dc:creator>Windows User</dc:creator>
  <cp:lastModifiedBy>Windows User</cp:lastModifiedBy>
  <cp:revision>7</cp:revision>
  <dcterms:created xsi:type="dcterms:W3CDTF">2019-05-21T07:26:36Z</dcterms:created>
  <dcterms:modified xsi:type="dcterms:W3CDTF">2019-05-21T09:30:10Z</dcterms:modified>
</cp:coreProperties>
</file>